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5.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 id="2147484451" r:id="rId9"/>
  </p:sldMasterIdLst>
  <p:notesMasterIdLst>
    <p:notesMasterId r:id="rId23"/>
  </p:notesMasterIdLst>
  <p:handoutMasterIdLst>
    <p:handoutMasterId r:id="rId24"/>
  </p:handoutMasterIdLst>
  <p:sldIdLst>
    <p:sldId id="256" r:id="rId10"/>
    <p:sldId id="259" r:id="rId11"/>
    <p:sldId id="263" r:id="rId12"/>
    <p:sldId id="279" r:id="rId13"/>
    <p:sldId id="257" r:id="rId14"/>
    <p:sldId id="283" r:id="rId15"/>
    <p:sldId id="285" r:id="rId16"/>
    <p:sldId id="258" r:id="rId17"/>
    <p:sldId id="277" r:id="rId18"/>
    <p:sldId id="280" r:id="rId19"/>
    <p:sldId id="278" r:id="rId20"/>
    <p:sldId id="288" r:id="rId21"/>
    <p:sldId id="287" r:id="rId22"/>
  </p:sldIdLst>
  <p:sldSz cx="12192000" cy="6858000"/>
  <p:notesSz cx="6645275" cy="9775825"/>
  <p:custDataLst>
    <p:tags r:id="rId25"/>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3EAB3"/>
    <a:srgbClr val="00D2FE"/>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D1342-23E5-D149-9C82-1D37CF7D9634}" v="58" dt="2020-09-24T09:04:24.233"/>
    <p1510:client id="{D2CB3A09-BE9F-7548-B4FB-8CB5C5C74A98}" v="31" dt="2020-09-23T13:17:38.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3883" autoAdjust="0"/>
  </p:normalViewPr>
  <p:slideViewPr>
    <p:cSldViewPr snapToGrid="0" snapToObjects="1">
      <p:cViewPr varScale="1">
        <p:scale>
          <a:sx n="80" d="100"/>
          <a:sy n="80" d="100"/>
        </p:scale>
        <p:origin x="754" y="67"/>
      </p:cViewPr>
      <p:guideLst>
        <p:guide pos="3840"/>
        <p:guide orient="horz" pos="3771"/>
      </p:guideLst>
    </p:cSldViewPr>
  </p:slideViewPr>
  <p:notesTextViewPr>
    <p:cViewPr>
      <p:scale>
        <a:sx n="1" d="1"/>
        <a:sy n="1" d="1"/>
      </p:scale>
      <p:origin x="0" y="0"/>
    </p:cViewPr>
  </p:notesTextViewPr>
  <p:notesViewPr>
    <p:cSldViewPr snapToGrid="0" snapToObjects="1">
      <p:cViewPr varScale="1">
        <p:scale>
          <a:sx n="48" d="100"/>
          <a:sy n="48" d="100"/>
        </p:scale>
        <p:origin x="2788"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23/10/2023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23/10/2023</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4022528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61827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A feature of ECMAScript 5 is that the extensibility of objects can now be toggled. Turning off extensibility can prevent new properties from getting added to an object.</a:t>
            </a:r>
          </a:p>
          <a:p>
            <a:endParaRPr lang="en-GB" dirty="0"/>
          </a:p>
          <a:p>
            <a:r>
              <a:rPr lang="en-GB" dirty="0"/>
              <a:t>ES5 provides two methods for manipulating and verifying the extensibility of objects.</a:t>
            </a:r>
          </a:p>
          <a:p>
            <a:endParaRPr lang="en-GB" dirty="0"/>
          </a:p>
          <a:p>
            <a:r>
              <a:rPr lang="en-GB" dirty="0" err="1">
                <a:latin typeface="Courier New" pitchFamily="49" charset="0"/>
                <a:cs typeface="Courier New" pitchFamily="49" charset="0"/>
              </a:rPr>
              <a:t>Object.preventExtensions</a:t>
            </a:r>
            <a:r>
              <a:rPr lang="en-GB" dirty="0">
                <a:latin typeface="Courier New" pitchFamily="49" charset="0"/>
                <a:cs typeface="Courier New" pitchFamily="49" charset="0"/>
              </a:rPr>
              <a:t>( </a:t>
            </a:r>
            <a:r>
              <a:rPr lang="en-GB" dirty="0" err="1">
                <a:latin typeface="Courier New" pitchFamily="49" charset="0"/>
                <a:cs typeface="Courier New" pitchFamily="49" charset="0"/>
              </a:rPr>
              <a:t>obj</a:t>
            </a:r>
            <a:r>
              <a:rPr lang="en-GB" dirty="0">
                <a:latin typeface="Courier New" pitchFamily="49" charset="0"/>
                <a:cs typeface="Courier New" pitchFamily="49" charset="0"/>
              </a:rPr>
              <a:t> )</a:t>
            </a:r>
          </a:p>
          <a:p>
            <a:r>
              <a:rPr lang="en-GB" dirty="0" err="1">
                <a:latin typeface="Courier New" pitchFamily="49" charset="0"/>
                <a:cs typeface="Courier New" pitchFamily="49" charset="0"/>
              </a:rPr>
              <a:t>Object.isExtensible</a:t>
            </a:r>
            <a:r>
              <a:rPr lang="en-GB" dirty="0">
                <a:latin typeface="Courier New" pitchFamily="49" charset="0"/>
                <a:cs typeface="Courier New" pitchFamily="49" charset="0"/>
              </a:rPr>
              <a:t>( </a:t>
            </a:r>
            <a:r>
              <a:rPr lang="en-GB" dirty="0" err="1">
                <a:latin typeface="Courier New" pitchFamily="49" charset="0"/>
                <a:cs typeface="Courier New" pitchFamily="49" charset="0"/>
              </a:rPr>
              <a:t>obj</a:t>
            </a:r>
            <a:r>
              <a:rPr lang="en-GB" dirty="0">
                <a:latin typeface="Courier New" pitchFamily="49" charset="0"/>
                <a:cs typeface="Courier New" pitchFamily="49" charset="0"/>
              </a:rPr>
              <a:t> )</a:t>
            </a:r>
          </a:p>
          <a:p>
            <a:endParaRPr lang="en-GB" dirty="0"/>
          </a:p>
          <a:p>
            <a:r>
              <a:rPr lang="en-GB" dirty="0" err="1"/>
              <a:t>preventExtensions</a:t>
            </a:r>
            <a:r>
              <a:rPr lang="en-GB" dirty="0"/>
              <a:t> locks down an object and prevents any future property additions from occurring.</a:t>
            </a:r>
          </a:p>
        </p:txBody>
      </p:sp>
    </p:spTree>
    <p:extLst>
      <p:ext uri="{BB962C8B-B14F-4D97-AF65-F5344CB8AC3E}">
        <p14:creationId xmlns:p14="http://schemas.microsoft.com/office/powerpoint/2010/main" val="4030010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138331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30968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80895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dirty="0"/>
              <a:t>Everything in JavaScript is an Object. This includes functions, dates, strings and DOM Elements. This is how we are able to extend the language with our own types.</a:t>
            </a:r>
          </a:p>
          <a:p>
            <a:r>
              <a:rPr lang="en-US" dirty="0"/>
              <a:t>To create an object, we use the </a:t>
            </a:r>
            <a:r>
              <a:rPr lang="en-US" b="1" i="1" dirty="0"/>
              <a:t>new </a:t>
            </a:r>
            <a:r>
              <a:rPr lang="en-US" dirty="0"/>
              <a:t>keyword or we can simply use empty curly braces if we are creating an instance of the object type.</a:t>
            </a:r>
          </a:p>
          <a:p>
            <a:r>
              <a:rPr lang="en-US" dirty="0"/>
              <a:t>Objects’ members are stored as an associative array. We can access members of this array using dot notation or via indexer syntax as shown above.</a:t>
            </a:r>
          </a:p>
          <a:p>
            <a:r>
              <a:rPr lang="en-US" dirty="0"/>
              <a:t>This gives us great flexibility and makes creating custom objects a simple process; however, there are more useful and better-performing ways to create reusable objects as we’ll discover.</a:t>
            </a:r>
          </a:p>
          <a:p>
            <a:endParaRPr lang="en-GB" dirty="0"/>
          </a:p>
        </p:txBody>
      </p:sp>
    </p:spTree>
    <p:extLst>
      <p:ext uri="{BB962C8B-B14F-4D97-AF65-F5344CB8AC3E}">
        <p14:creationId xmlns:p14="http://schemas.microsoft.com/office/powerpoint/2010/main" val="2996558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dirty="0"/>
              <a:t>To iterate over the members of the associative array, we can use a </a:t>
            </a:r>
            <a:r>
              <a:rPr lang="en-US" dirty="0">
                <a:latin typeface="Courier New" pitchFamily="49" charset="0"/>
                <a:cs typeface="Courier New" pitchFamily="49" charset="0"/>
              </a:rPr>
              <a:t>for…in</a:t>
            </a:r>
            <a:r>
              <a:rPr lang="en-US" dirty="0"/>
              <a:t> loop as shown in the first example above. This is the basis for a reflection-like mechanism in JavaScript.</a:t>
            </a:r>
          </a:p>
          <a:p>
            <a:endParaRPr lang="en-US" dirty="0"/>
          </a:p>
          <a:p>
            <a:r>
              <a:rPr lang="en-US" dirty="0"/>
              <a:t>As well as simple properties, as Functions are first-class objects, we can add methods by having a property of our object with the type of function as in the second and third examples above.</a:t>
            </a:r>
          </a:p>
          <a:p>
            <a:endParaRPr lang="en-US" dirty="0"/>
          </a:p>
          <a:p>
            <a:r>
              <a:rPr lang="en-US" dirty="0"/>
              <a:t>The third example is the preferred method as it enables us to declare both properties and methods in the same block, making our code more readable. </a:t>
            </a:r>
          </a:p>
          <a:p>
            <a:endParaRPr lang="en-GB" dirty="0"/>
          </a:p>
        </p:txBody>
      </p:sp>
    </p:spTree>
    <p:extLst>
      <p:ext uri="{BB962C8B-B14F-4D97-AF65-F5344CB8AC3E}">
        <p14:creationId xmlns:p14="http://schemas.microsoft.com/office/powerpoint/2010/main" val="3734267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latin typeface="Arial" charset="0"/>
                <a:cs typeface="Arial" charset="0"/>
              </a:rPr>
              <a:t>Constructor method is called when</a:t>
            </a:r>
            <a:r>
              <a:rPr lang="en-US" baseline="0" dirty="0">
                <a:latin typeface="Arial" charset="0"/>
                <a:cs typeface="Arial" charset="0"/>
              </a:rPr>
              <a:t> the class is instantiated through the “new” keyword.</a:t>
            </a:r>
          </a:p>
          <a:p>
            <a:endParaRPr lang="en-US" baseline="0" dirty="0">
              <a:latin typeface="Arial" charset="0"/>
              <a:cs typeface="Arial" charset="0"/>
            </a:endParaRPr>
          </a:p>
          <a:p>
            <a:r>
              <a:rPr lang="en-US" baseline="0" dirty="0">
                <a:latin typeface="Arial" charset="0"/>
                <a:cs typeface="Arial" charset="0"/>
              </a:rPr>
              <a:t>Methods can be created inside the class definition without using the function keyword or assigning to “this”.</a:t>
            </a:r>
          </a:p>
          <a:p>
            <a:endParaRPr lang="en-US" baseline="0" dirty="0">
              <a:latin typeface="Arial" charset="0"/>
              <a:cs typeface="Arial" charset="0"/>
            </a:endParaRPr>
          </a:p>
          <a:p>
            <a:r>
              <a:rPr lang="en-US" baseline="0" dirty="0">
                <a:latin typeface="Arial" charset="0"/>
                <a:cs typeface="Arial" charset="0"/>
              </a:rPr>
              <a:t>See the Appendix for more information about Prototypal Inheritance.</a:t>
            </a:r>
            <a:endParaRPr lang="en-US" dirty="0">
              <a:latin typeface="Arial" charset="0"/>
              <a:cs typeface="Arial" charset="0"/>
            </a:endParaRPr>
          </a:p>
        </p:txBody>
      </p:sp>
    </p:spTree>
    <p:extLst>
      <p:ext uri="{BB962C8B-B14F-4D97-AF65-F5344CB8AC3E}">
        <p14:creationId xmlns:p14="http://schemas.microsoft.com/office/powerpoint/2010/main" val="3847671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3936585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3542226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571500" y="581025"/>
            <a:ext cx="5715000" cy="3216275"/>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latin typeface="Arial" charset="0"/>
                <a:cs typeface="Arial" charset="0"/>
              </a:rPr>
              <a:t>Notice that the car has all the properties of a Vehicle plus its own property of _</a:t>
            </a:r>
            <a:r>
              <a:rPr lang="en-US" dirty="0" err="1">
                <a:latin typeface="Arial" charset="0"/>
                <a:cs typeface="Arial" charset="0"/>
              </a:rPr>
              <a:t>gps</a:t>
            </a:r>
            <a:r>
              <a:rPr lang="en-US" dirty="0">
                <a:latin typeface="Arial" charset="0"/>
                <a:cs typeface="Arial" charset="0"/>
              </a:rPr>
              <a:t>.</a:t>
            </a:r>
          </a:p>
          <a:p>
            <a:endParaRPr lang="en-US" dirty="0">
              <a:latin typeface="Arial" charset="0"/>
              <a:cs typeface="Arial" charset="0"/>
            </a:endParaRPr>
          </a:p>
          <a:p>
            <a:r>
              <a:rPr lang="en-US" dirty="0">
                <a:latin typeface="Arial" charset="0"/>
                <a:cs typeface="Arial" charset="0"/>
              </a:rPr>
              <a:t>GOTCHA! : “this” will be undefined</a:t>
            </a:r>
            <a:r>
              <a:rPr lang="en-US" baseline="0" dirty="0">
                <a:latin typeface="Arial" charset="0"/>
                <a:cs typeface="Arial" charset="0"/>
              </a:rPr>
              <a:t> before you call “super()” in a subclass</a:t>
            </a:r>
            <a:endParaRPr lang="en-US" dirty="0">
              <a:latin typeface="Arial" charset="0"/>
              <a:cs typeface="Arial" charset="0"/>
            </a:endParaRPr>
          </a:p>
        </p:txBody>
      </p:sp>
    </p:spTree>
    <p:extLst>
      <p:ext uri="{BB962C8B-B14F-4D97-AF65-F5344CB8AC3E}">
        <p14:creationId xmlns:p14="http://schemas.microsoft.com/office/powerpoint/2010/main" val="2314069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Customised error messages can b e generated using the built-in exception types. However, another approach is to create new exception types by extending the existing “Error” type. Because the new type inherits from “Error”, it can be used like the other built-in exception types.  </a:t>
            </a:r>
          </a:p>
          <a:p>
            <a:endParaRPr lang="en-GB" dirty="0"/>
          </a:p>
          <a:p>
            <a:r>
              <a:rPr lang="en-GB" dirty="0"/>
              <a:t>The following example looks at the problem of dealing with division by zero. Instead of using an “Error” or “</a:t>
            </a:r>
            <a:r>
              <a:rPr lang="en-GB" dirty="0" err="1"/>
              <a:t>RangeError</a:t>
            </a:r>
            <a:r>
              <a:rPr lang="en-GB" dirty="0"/>
              <a:t>” object, we are going to create our own type of exception. </a:t>
            </a:r>
          </a:p>
          <a:p>
            <a:endParaRPr lang="en-GB" dirty="0"/>
          </a:p>
          <a:p>
            <a:r>
              <a:rPr lang="en-GB" dirty="0"/>
              <a:t>In this example, we are creating the “</a:t>
            </a:r>
            <a:r>
              <a:rPr lang="en-GB" dirty="0" err="1"/>
              <a:t>DivisionByZeroError</a:t>
            </a:r>
            <a:r>
              <a:rPr lang="en-GB" dirty="0"/>
              <a:t>” exception type. The function in the example acts as the constructor for our new type. The constructor takes care of assigning the “name” and “message” properties. </a:t>
            </a:r>
          </a:p>
        </p:txBody>
      </p:sp>
    </p:spTree>
    <p:extLst>
      <p:ext uri="{BB962C8B-B14F-4D97-AF65-F5344CB8AC3E}">
        <p14:creationId xmlns:p14="http://schemas.microsoft.com/office/powerpoint/2010/main" val="3836827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5.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2.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6.jpe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0.jpe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Master" Target="../slideMasters/slideMaster6.xml"/><Relationship Id="rId5" Type="http://schemas.openxmlformats.org/officeDocument/2006/relationships/image" Target="../media/image75.svg"/><Relationship Id="rId4" Type="http://schemas.openxmlformats.org/officeDocument/2006/relationships/image" Target="../media/image4.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Master" Target="../slideMasters/slideMaster6.xml"/><Relationship Id="rId5" Type="http://schemas.openxmlformats.org/officeDocument/2006/relationships/image" Target="../media/image75.svg"/><Relationship Id="rId4" Type="http://schemas.openxmlformats.org/officeDocument/2006/relationships/image" Target="../media/image4.sv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 Id="rId5" Type="http://schemas.openxmlformats.org/officeDocument/2006/relationships/image" Target="../media/image75.svg"/><Relationship Id="rId4" Type="http://schemas.openxmlformats.org/officeDocument/2006/relationships/image" Target="../media/image77.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Master" Target="../slideMasters/slideMaster6.xml"/><Relationship Id="rId5" Type="http://schemas.openxmlformats.org/officeDocument/2006/relationships/image" Target="../media/image75.svg"/><Relationship Id="rId4" Type="http://schemas.openxmlformats.org/officeDocument/2006/relationships/image" Target="../media/image4.sv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1.png"/><Relationship Id="rId1" Type="http://schemas.openxmlformats.org/officeDocument/2006/relationships/slideMaster" Target="../slideMasters/slideMaster6.xml"/><Relationship Id="rId4" Type="http://schemas.openxmlformats.org/officeDocument/2006/relationships/image" Target="../media/image82.svg"/></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73.sv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5.pn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8.png"/><Relationship Id="rId1" Type="http://schemas.openxmlformats.org/officeDocument/2006/relationships/slideMaster" Target="../slideMasters/slideMaster6.xml"/><Relationship Id="rId4" Type="http://schemas.openxmlformats.org/officeDocument/2006/relationships/image" Target="../media/image10.sv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7.png"/></Relationships>
</file>

<file path=ppt/slideLayouts/_rels/slideLayout2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91.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2.pn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77.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0.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3856918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extBox 13">
            <a:extLst>
              <a:ext uri="{FF2B5EF4-FFF2-40B4-BE49-F238E27FC236}">
                <a16:creationId xmlns:a16="http://schemas.microsoft.com/office/drawing/2014/main" id="{AACCF0C3-B5A6-BC4F-8204-C6FA53B965BF}"/>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5" name="TextBox 14">
            <a:extLst>
              <a:ext uri="{FF2B5EF4-FFF2-40B4-BE49-F238E27FC236}">
                <a16:creationId xmlns:a16="http://schemas.microsoft.com/office/drawing/2014/main" id="{313C9E79-B6AA-D844-BA92-F0E152E4EC6C}"/>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5685BE0E-AC9A-7D4F-B249-F8CEE505E555}"/>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7" name="TextBox 16">
            <a:extLst>
              <a:ext uri="{FF2B5EF4-FFF2-40B4-BE49-F238E27FC236}">
                <a16:creationId xmlns:a16="http://schemas.microsoft.com/office/drawing/2014/main" id="{7F766375-58BA-FB43-9D9D-3C9B1B5222C0}"/>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262C4C1E-84C8-CF4F-9833-9160814DB25F}"/>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4019CC32-985F-3D43-8D57-815C3B52A63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372B221F-0239-A34A-ADF5-8990E5295F7C}"/>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A6BA2086-2BAE-7A46-B142-B9A703147CC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D6597FBC-880F-6449-915C-7086CF5708CE}"/>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EFDBD310-56CB-A44B-B734-154F9BBF954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34A6CBDB-DD12-E04B-936B-30E37DB75CBE}"/>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30AB1FE5-5322-E346-A736-E5C08B5B149F}"/>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1A80707B-EF25-DA4C-9A4E-25ABE2DD6EB2}"/>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D4974619-55D6-4B46-8058-443F48A5B9F3}"/>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E5EFA001-2A07-7243-BC28-927EDC012C51}"/>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B818F7F9-7D4A-584C-BCC2-5E46653308A1}"/>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1B2B72B1-925A-9D45-A7E3-A8D331C22D8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28EA6FF-B806-9D4D-BC77-813904D1A18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D98729A0-C6F5-EB4E-B84B-AFD37A77AB1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57FF9AFC-32F2-B044-A680-631056558128}"/>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4" name="Text Placeholder 6">
            <a:extLst>
              <a:ext uri="{FF2B5EF4-FFF2-40B4-BE49-F238E27FC236}">
                <a16:creationId xmlns:a16="http://schemas.microsoft.com/office/drawing/2014/main" id="{66A49413-34FB-294F-9385-85A11FA317CA}"/>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5" name="Title 1">
            <a:extLst>
              <a:ext uri="{FF2B5EF4-FFF2-40B4-BE49-F238E27FC236}">
                <a16:creationId xmlns:a16="http://schemas.microsoft.com/office/drawing/2014/main" id="{F4F1BC14-DBE6-B346-AC8F-414C9E83298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a:extLst>
              <a:ext uri="{FF2B5EF4-FFF2-40B4-BE49-F238E27FC236}">
                <a16:creationId xmlns:a16="http://schemas.microsoft.com/office/drawing/2014/main" id="{B1DD9F8D-3F97-3C4C-90B2-58128F954DC0}"/>
              </a:ext>
            </a:extLst>
          </p:cNvPr>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D3846F94-F95D-E542-813C-308A6405754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29FDA10F-2226-AB49-96BA-AD7CB08A220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7601E4C4-72EA-2442-8F9F-1EE749DA9F0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0" name="Rectangle 19">
            <a:extLst>
              <a:ext uri="{FF2B5EF4-FFF2-40B4-BE49-F238E27FC236}">
                <a16:creationId xmlns:a16="http://schemas.microsoft.com/office/drawing/2014/main" id="{B60B37D9-EC58-EB49-93DF-CAF1B8EB68E6}"/>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Rectangle 20">
            <a:extLst>
              <a:ext uri="{FF2B5EF4-FFF2-40B4-BE49-F238E27FC236}">
                <a16:creationId xmlns:a16="http://schemas.microsoft.com/office/drawing/2014/main" id="{76D1C9C3-F427-314F-B186-F33DCA498107}"/>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75698405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726428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0929"/>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905EFDB8-62A8-1D46-96B4-E5F639C36E4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7" name="TextBox 16">
            <a:extLst>
              <a:ext uri="{FF2B5EF4-FFF2-40B4-BE49-F238E27FC236}">
                <a16:creationId xmlns:a16="http://schemas.microsoft.com/office/drawing/2014/main" id="{8FA4B37A-A84E-A740-AFC5-4BCCDF9E8FD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4D17428E-ED5B-4447-BB59-326A3A184A4C}"/>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7" name="TextBox 16">
            <a:extLst>
              <a:ext uri="{FF2B5EF4-FFF2-40B4-BE49-F238E27FC236}">
                <a16:creationId xmlns:a16="http://schemas.microsoft.com/office/drawing/2014/main" id="{1D9D2D67-AD17-BB42-ACFF-EF7F88882EB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368258339"/>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8022784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73471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76062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2A698178-D8F4-4A0A-BC8F-3E80565DC48E}"/>
              </a:ext>
            </a:extLst>
          </p:cNvPr>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7" name="Graphic 29">
            <a:extLst>
              <a:ext uri="{FF2B5EF4-FFF2-40B4-BE49-F238E27FC236}">
                <a16:creationId xmlns:a16="http://schemas.microsoft.com/office/drawing/2014/main" id="{18EAD549-C64B-4E20-B91F-AC5CEEA15DB0}"/>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Tree>
    <p:extLst>
      <p:ext uri="{BB962C8B-B14F-4D97-AF65-F5344CB8AC3E}">
        <p14:creationId xmlns:p14="http://schemas.microsoft.com/office/powerpoint/2010/main" val="2310676876"/>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434B4769-E967-4343-B7AD-2AABBA02E090}"/>
              </a:ext>
            </a:extLst>
          </p:cNvPr>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7" name="Graphic 29">
            <a:extLst>
              <a:ext uri="{FF2B5EF4-FFF2-40B4-BE49-F238E27FC236}">
                <a16:creationId xmlns:a16="http://schemas.microsoft.com/office/drawing/2014/main" id="{BA9B3B0E-E664-463E-AEF5-6FF8BD38FD7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Tree>
    <p:extLst>
      <p:ext uri="{BB962C8B-B14F-4D97-AF65-F5344CB8AC3E}">
        <p14:creationId xmlns:p14="http://schemas.microsoft.com/office/powerpoint/2010/main" val="773783875"/>
      </p:ext>
    </p:extLst>
  </p:cSld>
  <p:clrMapOvr>
    <a:masterClrMapping/>
  </p:clrMapOvr>
  <p:hf hdr="0" dt="0"/>
  <p:extLst>
    <p:ext uri="{DCECCB84-F9BA-43D5-87BE-67443E8EF086}">
      <p15:sldGuideLst xmlns:p15="http://schemas.microsoft.com/office/powerpoint/2012/main">
        <p15:guide id="4" pos="3840">
          <p15:clr>
            <a:srgbClr val="FBAE40"/>
          </p15:clr>
        </p15:guide>
        <p15:guide id="5" orient="horz" pos="1457">
          <p15:clr>
            <a:srgbClr val="FBAE40"/>
          </p15:clr>
        </p15:guide>
        <p15:guide id="6" orient="horz" pos="3634">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pic>
        <p:nvPicPr>
          <p:cNvPr id="6" name="Graphic 29">
            <a:extLst>
              <a:ext uri="{FF2B5EF4-FFF2-40B4-BE49-F238E27FC236}">
                <a16:creationId xmlns:a16="http://schemas.microsoft.com/office/drawing/2014/main" id="{5A2BE738-4E14-401D-AC02-D6D2615C7D29}"/>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pic>
        <p:nvPicPr>
          <p:cNvPr id="8" name="Picture 7">
            <a:extLst>
              <a:ext uri="{FF2B5EF4-FFF2-40B4-BE49-F238E27FC236}">
                <a16:creationId xmlns:a16="http://schemas.microsoft.com/office/drawing/2014/main" id="{D6AF1C3A-EC8E-41FD-B878-66397547E901}"/>
              </a:ext>
            </a:extLst>
          </p:cNvPr>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4030129618"/>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F9EAB840-4A00-4163-9FAC-4B9BCE3D821F}"/>
              </a:ext>
            </a:extLst>
          </p:cNvPr>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pic>
        <p:nvPicPr>
          <p:cNvPr id="7" name="Graphic 29">
            <a:extLst>
              <a:ext uri="{FF2B5EF4-FFF2-40B4-BE49-F238E27FC236}">
                <a16:creationId xmlns:a16="http://schemas.microsoft.com/office/drawing/2014/main" id="{E703CDB9-0177-406D-9A6E-B6D8D72024C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Tree>
    <p:extLst>
      <p:ext uri="{BB962C8B-B14F-4D97-AF65-F5344CB8AC3E}">
        <p14:creationId xmlns:p14="http://schemas.microsoft.com/office/powerpoint/2010/main" val="2190938489"/>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Header - Re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 y="493"/>
            <a:ext cx="12192649" cy="685750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952" y="377825"/>
            <a:ext cx="2133602" cy="1365505"/>
          </a:xfrm>
          <a:prstGeom prst="rect">
            <a:avLst/>
          </a:prstGeom>
        </p:spPr>
      </p:pic>
      <p:sp>
        <p:nvSpPr>
          <p:cNvPr id="10" name="Title 1">
            <a:extLst>
              <a:ext uri="{FF2B5EF4-FFF2-40B4-BE49-F238E27FC236}">
                <a16:creationId xmlns:a16="http://schemas.microsoft.com/office/drawing/2014/main" id="{2B541408-9F20-4E79-B69D-8A8151C2DD05}"/>
              </a:ext>
            </a:extLst>
          </p:cNvPr>
          <p:cNvSpPr>
            <a:spLocks noGrp="1"/>
          </p:cNvSpPr>
          <p:nvPr>
            <p:ph type="ctrTitle"/>
          </p:nvPr>
        </p:nvSpPr>
        <p:spPr>
          <a:xfrm>
            <a:off x="548369" y="2265730"/>
            <a:ext cx="5627171" cy="2211677"/>
          </a:xfrm>
        </p:spPr>
        <p:txBody>
          <a:bodyPr anchor="t" anchorCtr="0">
            <a:noAutofit/>
          </a:bodyPr>
          <a:lstStyle>
            <a:lvl1pPr algn="l">
              <a:lnSpc>
                <a:spcPct val="80000"/>
              </a:lnSpc>
              <a:defRPr sz="5600" cap="all" baseline="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894128508"/>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ontent - 1ARROW">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9709"/>
          <a:stretch/>
        </p:blipFill>
        <p:spPr>
          <a:xfrm>
            <a:off x="6590289" y="11113"/>
            <a:ext cx="5601711" cy="6860864"/>
          </a:xfrm>
          <a:prstGeom prst="rect">
            <a:avLst/>
          </a:prstGeom>
        </p:spPr>
      </p:pic>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p:nvSpPr>
        <p:spPr>
          <a:xfrm>
            <a:off x="269737" y="314036"/>
            <a:ext cx="1004881" cy="659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31">
            <a:extLst>
              <a:ext uri="{FF2B5EF4-FFF2-40B4-BE49-F238E27FC236}">
                <a16:creationId xmlns:a16="http://schemas.microsoft.com/office/drawing/2014/main" id="{1AABA4C8-3AF1-D94B-A8D4-5A6363015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9" name="Slide Number Placeholder 5">
            <a:extLst>
              <a:ext uri="{FF2B5EF4-FFF2-40B4-BE49-F238E27FC236}">
                <a16:creationId xmlns:a16="http://schemas.microsoft.com/office/drawing/2014/main" id="{8A975D01-89DD-456F-80CA-73FF7FB9E1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86234229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089654"/>
            <a:ext cx="707527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sp>
        <p:nvSpPr>
          <p:cNvPr id="5" name="object 3">
            <a:extLst>
              <a:ext uri="{FF2B5EF4-FFF2-40B4-BE49-F238E27FC236}">
                <a16:creationId xmlns:a16="http://schemas.microsoft.com/office/drawing/2014/main" id="{F3A16562-8D75-480B-8CD7-989EF9B23C0E}"/>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6" name="Graphic 31">
            <a:extLst>
              <a:ext uri="{FF2B5EF4-FFF2-40B4-BE49-F238E27FC236}">
                <a16:creationId xmlns:a16="http://schemas.microsoft.com/office/drawing/2014/main" id="{DF6011AA-A9E8-4ABB-8D78-20679FF1E062}"/>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016521133"/>
      </p:ext>
    </p:extLst>
  </p:cSld>
  <p:clrMapOvr>
    <a:masterClrMapping/>
  </p:clrMapOvr>
  <p:hf hdr="0" dt="0"/>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7" name="Graphic 31">
            <a:extLst>
              <a:ext uri="{FF2B5EF4-FFF2-40B4-BE49-F238E27FC236}">
                <a16:creationId xmlns:a16="http://schemas.microsoft.com/office/drawing/2014/main" id="{5548F746-665E-408B-B0D4-EA7E82C51C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grpSp>
        <p:nvGrpSpPr>
          <p:cNvPr id="8" name="Group 7">
            <a:extLst>
              <a:ext uri="{FF2B5EF4-FFF2-40B4-BE49-F238E27FC236}">
                <a16:creationId xmlns:a16="http://schemas.microsoft.com/office/drawing/2014/main" id="{07EBFB20-5C89-4A3F-B91D-8C7C4B619F14}"/>
              </a:ext>
            </a:extLst>
          </p:cNvPr>
          <p:cNvGrpSpPr/>
          <p:nvPr/>
        </p:nvGrpSpPr>
        <p:grpSpPr>
          <a:xfrm>
            <a:off x="-2229" y="2361812"/>
            <a:ext cx="11067619" cy="4502135"/>
            <a:chOff x="-2229" y="2361812"/>
            <a:chExt cx="11067619" cy="4502135"/>
          </a:xfrm>
          <a:solidFill>
            <a:srgbClr val="004050"/>
          </a:solidFill>
        </p:grpSpPr>
        <p:sp>
          <p:nvSpPr>
            <p:cNvPr id="9" name="Freeform 27">
              <a:extLst>
                <a:ext uri="{FF2B5EF4-FFF2-40B4-BE49-F238E27FC236}">
                  <a16:creationId xmlns:a16="http://schemas.microsoft.com/office/drawing/2014/main" id="{DE840B1E-C8B3-48B3-9D95-4B4CA7C0A36C}"/>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0" name="Freeform 28">
              <a:extLst>
                <a:ext uri="{FF2B5EF4-FFF2-40B4-BE49-F238E27FC236}">
                  <a16:creationId xmlns:a16="http://schemas.microsoft.com/office/drawing/2014/main" id="{4FCDED9D-A858-4AD2-BF8E-D59C9076FDD9}"/>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1" name="Freeform 29">
              <a:extLst>
                <a:ext uri="{FF2B5EF4-FFF2-40B4-BE49-F238E27FC236}">
                  <a16:creationId xmlns:a16="http://schemas.microsoft.com/office/drawing/2014/main" id="{761FAD76-FCB4-4090-A10A-B433F68CF934}"/>
                </a:ext>
              </a:extLst>
            </p:cNvPr>
            <p:cNvSpPr/>
            <p:nvPr/>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01986589"/>
      </p:ext>
    </p:extLst>
  </p:cSld>
  <p:clrMapOvr>
    <a:masterClrMapping/>
  </p:clrMapOvr>
  <p:hf hdr="0" dt="0"/>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897166"/>
            <a:ext cx="7011390"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pic>
        <p:nvPicPr>
          <p:cNvPr id="5" name="Graphic 31">
            <a:extLst>
              <a:ext uri="{FF2B5EF4-FFF2-40B4-BE49-F238E27FC236}">
                <a16:creationId xmlns:a16="http://schemas.microsoft.com/office/drawing/2014/main" id="{3619E17E-C21D-48EB-BEB1-EB7A691FB19E}"/>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6" name="Picture 5">
            <a:extLst>
              <a:ext uri="{FF2B5EF4-FFF2-40B4-BE49-F238E27FC236}">
                <a16:creationId xmlns:a16="http://schemas.microsoft.com/office/drawing/2014/main" id="{09AA737B-2CE0-4886-9D3F-0B6BE2F0A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604270878"/>
      </p:ext>
    </p:extLst>
  </p:cSld>
  <p:clrMapOvr>
    <a:masterClrMapping/>
  </p:clrMapOvr>
  <p:hf hdr="0" dt="0"/>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6783308"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6" name="Graphic 31">
            <a:extLst>
              <a:ext uri="{FF2B5EF4-FFF2-40B4-BE49-F238E27FC236}">
                <a16:creationId xmlns:a16="http://schemas.microsoft.com/office/drawing/2014/main" id="{51644C5B-1FF7-4B17-9DA0-A4750D5CBDF5}"/>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7" name="Picture 6">
            <a:extLst>
              <a:ext uri="{FF2B5EF4-FFF2-40B4-BE49-F238E27FC236}">
                <a16:creationId xmlns:a16="http://schemas.microsoft.com/office/drawing/2014/main" id="{9F43283B-6EA4-498A-A569-DF6829C5DA22}"/>
              </a:ext>
            </a:extLst>
          </p:cNvPr>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Tree>
    <p:extLst>
      <p:ext uri="{BB962C8B-B14F-4D97-AF65-F5344CB8AC3E}">
        <p14:creationId xmlns:p14="http://schemas.microsoft.com/office/powerpoint/2010/main" val="1667816695"/>
      </p:ext>
    </p:extLst>
  </p:cSld>
  <p:clrMapOvr>
    <a:masterClrMapping/>
  </p:clrMapOvr>
  <p:hf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700059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7" name="Picture 6"/>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pic>
        <p:nvPicPr>
          <p:cNvPr id="6" name="Graphic 31">
            <a:extLst>
              <a:ext uri="{FF2B5EF4-FFF2-40B4-BE49-F238E27FC236}">
                <a16:creationId xmlns:a16="http://schemas.microsoft.com/office/drawing/2014/main" id="{7BBA2C01-AB48-4B2A-AB21-9DA1D89E9C12}"/>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8" name="Picture 7">
            <a:extLst>
              <a:ext uri="{FF2B5EF4-FFF2-40B4-BE49-F238E27FC236}">
                <a16:creationId xmlns:a16="http://schemas.microsoft.com/office/drawing/2014/main" id="{A876C7CF-7075-46B4-BBEA-D96E2DA66592}"/>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36092468"/>
      </p:ext>
    </p:extLst>
  </p:cSld>
  <p:clrMapOvr>
    <a:masterClrMapping/>
  </p:clrMapOvr>
  <p:hf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A0DD6AED-2202-DD48-A2D6-60CCC5F07320}"/>
              </a:ext>
            </a:extLst>
          </p:cNvPr>
          <p:cNvSpPr/>
          <p:nvPr/>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4" name="Rectangle 3"/>
          <p:cNvSpPr/>
          <p:nvPr/>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7071966" cy="2353439"/>
          </a:xfrm>
        </p:spPr>
        <p:txBody>
          <a:bodyPr anchor="b" anchorCtr="0">
            <a:noAutofit/>
          </a:bodyPr>
          <a:lstStyle>
            <a:lvl1pPr algn="l">
              <a:lnSpc>
                <a:spcPts val="6000"/>
              </a:lnSpc>
              <a:defRPr sz="5400" spc="60" baseline="0">
                <a:solidFill>
                  <a:srgbClr val="004050"/>
                </a:solidFill>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B724B3C1-1C9A-478C-8A84-BF65A52018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
        <p:nvSpPr>
          <p:cNvPr id="7" name="Rectangle 6">
            <a:extLst>
              <a:ext uri="{FF2B5EF4-FFF2-40B4-BE49-F238E27FC236}">
                <a16:creationId xmlns:a16="http://schemas.microsoft.com/office/drawing/2014/main" id="{81241A4D-A132-4776-9198-822A995955D9}"/>
              </a:ext>
            </a:extLst>
          </p:cNvPr>
          <p:cNvSpPr/>
          <p:nvPr/>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4">
            <a:extLst>
              <a:ext uri="{FF2B5EF4-FFF2-40B4-BE49-F238E27FC236}">
                <a16:creationId xmlns:a16="http://schemas.microsoft.com/office/drawing/2014/main" id="{42A9FE7A-8227-494B-BA4E-5F3B1E38E096}"/>
              </a:ext>
            </a:extLst>
          </p:cNvPr>
          <p:cNvSpPr/>
          <p:nvPr/>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9" name="Rectangle 8">
            <a:extLst>
              <a:ext uri="{FF2B5EF4-FFF2-40B4-BE49-F238E27FC236}">
                <a16:creationId xmlns:a16="http://schemas.microsoft.com/office/drawing/2014/main" id="{F174BFA3-1042-4F28-B71C-B55577E7C60D}"/>
              </a:ext>
            </a:extLst>
          </p:cNvPr>
          <p:cNvSpPr/>
          <p:nvPr/>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35885976"/>
      </p:ext>
    </p:extLst>
  </p:cSld>
  <p:clrMapOvr>
    <a:masterClrMapping/>
  </p:clrMapOvr>
  <p:hf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653548AA-2EF5-4301-B743-9688BED3B31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6" name="Freeform 9">
            <a:extLst>
              <a:ext uri="{FF2B5EF4-FFF2-40B4-BE49-F238E27FC236}">
                <a16:creationId xmlns:a16="http://schemas.microsoft.com/office/drawing/2014/main" id="{840F5C31-8552-4DC1-8634-D8A79977A213}"/>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53392734"/>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1_Activity 1">
    <p:bg>
      <p:bgPr>
        <a:solidFill>
          <a:srgbClr val="F362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1412F92A-2AA3-4AE7-9685-27769A9522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a:p>
        </p:txBody>
      </p:sp>
      <p:sp>
        <p:nvSpPr>
          <p:cNvPr id="6" name="Freeform 9">
            <a:extLst>
              <a:ext uri="{FF2B5EF4-FFF2-40B4-BE49-F238E27FC236}">
                <a16:creationId xmlns:a16="http://schemas.microsoft.com/office/drawing/2014/main" id="{9BCC6BF9-190F-4AD9-9B50-6E23BA8D58B6}"/>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98883929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2_Activity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5" name="Slide Number Placeholder 5">
            <a:extLst>
              <a:ext uri="{FF2B5EF4-FFF2-40B4-BE49-F238E27FC236}">
                <a16:creationId xmlns:a16="http://schemas.microsoft.com/office/drawing/2014/main" id="{F0ACF9E5-B24F-48AB-A388-369B61722E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a:p>
        </p:txBody>
      </p:sp>
      <p:sp>
        <p:nvSpPr>
          <p:cNvPr id="6" name="Freeform 9">
            <a:extLst>
              <a:ext uri="{FF2B5EF4-FFF2-40B4-BE49-F238E27FC236}">
                <a16:creationId xmlns:a16="http://schemas.microsoft.com/office/drawing/2014/main" id="{C168912C-CAC7-4077-BAC0-E0DFF2D4740B}"/>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Tree>
    <p:extLst>
      <p:ext uri="{BB962C8B-B14F-4D97-AF65-F5344CB8AC3E}">
        <p14:creationId xmlns:p14="http://schemas.microsoft.com/office/powerpoint/2010/main" val="2624989284"/>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3_Activity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EF226655-D805-4B87-813B-F781D2DAFE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a:p>
        </p:txBody>
      </p:sp>
      <p:sp>
        <p:nvSpPr>
          <p:cNvPr id="6" name="Freeform 9">
            <a:extLst>
              <a:ext uri="{FF2B5EF4-FFF2-40B4-BE49-F238E27FC236}">
                <a16:creationId xmlns:a16="http://schemas.microsoft.com/office/drawing/2014/main" id="{8617553B-8C2A-4726-8C11-67C0B03C45C8}"/>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873291444"/>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4_Activity 1">
    <p:bg>
      <p:bgPr>
        <a:solidFill>
          <a:srgbClr val="20D3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tx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tx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6" name="Slide Number Placeholder 5">
            <a:extLst>
              <a:ext uri="{FF2B5EF4-FFF2-40B4-BE49-F238E27FC236}">
                <a16:creationId xmlns:a16="http://schemas.microsoft.com/office/drawing/2014/main" id="{5A6219D4-D160-4AED-AB5B-A5ED5A7543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Freeform 9">
            <a:extLst>
              <a:ext uri="{FF2B5EF4-FFF2-40B4-BE49-F238E27FC236}">
                <a16:creationId xmlns:a16="http://schemas.microsoft.com/office/drawing/2014/main" id="{20033D64-80DE-4AE2-B1CC-6BCCC4639BBB}"/>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615462136"/>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6162C174-BF5A-4194-BC6C-B1D4B56734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6">
            <a:extLst>
              <a:ext uri="{FF2B5EF4-FFF2-40B4-BE49-F238E27FC236}">
                <a16:creationId xmlns:a16="http://schemas.microsoft.com/office/drawing/2014/main" id="{70AB5B51-72D8-4473-94F4-AF1E267C458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51935008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p:nvSpPr>
        <p:spPr>
          <a:xfrm>
            <a:off x="0" y="5878576"/>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B3A2A039-D599-4D76-8124-504B5075C5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BB3A548B-2F5E-4EDE-B435-EFC29196AFD2}"/>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70525824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EE319D53-01A0-4E2F-9BD9-B400728892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9C0A6909-69F0-4B1F-BE18-928EC76D3979}"/>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43836476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B3622C14-6CAE-4F48-B751-E9E621B2C95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ext Placeholder 6">
            <a:extLst>
              <a:ext uri="{FF2B5EF4-FFF2-40B4-BE49-F238E27FC236}">
                <a16:creationId xmlns:a16="http://schemas.microsoft.com/office/drawing/2014/main" id="{2A62CD8E-3A81-48BD-84FE-755B7D078895}"/>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55614172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9B411762-86B8-4A94-AA95-CCF2281698A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9987461D-5441-4AD2-8665-A7A3D3A4D9C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pic>
        <p:nvPicPr>
          <p:cNvPr id="2" name="Graphic 31">
            <a:extLst>
              <a:ext uri="{FF2B5EF4-FFF2-40B4-BE49-F238E27FC236}">
                <a16:creationId xmlns:a16="http://schemas.microsoft.com/office/drawing/2014/main" id="{EAA1667C-C109-267F-A485-B6BC6A55747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3" name="Freeform 11">
            <a:extLst>
              <a:ext uri="{FF2B5EF4-FFF2-40B4-BE49-F238E27FC236}">
                <a16:creationId xmlns:a16="http://schemas.microsoft.com/office/drawing/2014/main" id="{64828C97-961E-A592-581A-2D689F5F0415}"/>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07650894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87D866A2-1500-436A-A186-3C20EE4D5C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E2A433F1-ACA3-4D3D-8AFF-6E3BE26B065E}"/>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3905963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EAE9C79-14B5-44C7-8FA5-E4D6103A0E3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C2C66C0C-8E65-4B91-9008-87E53A07C0A9}"/>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92627420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04D412BD-43D3-4A43-9346-908171D3BC7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3C23A046-21AC-4DAE-8154-4FE4D01B9A9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2F600B5F-7713-43B9-8473-50A216B6C640}"/>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15000800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A302942E-CE85-4C6C-9028-B98821F8F2D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AFDE34FD-D516-4C25-82B2-09E27AA0E72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D5CAFD6D-3AC9-43A7-88AB-26FD7F8FC6C9}"/>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40972366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17EBA526-60BF-4958-81B9-EA46732F17C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771054D9-60B5-41F3-984B-AF6E5FE5F84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3E84D21-72B4-491E-ACF0-23B74A3E3FE6}"/>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04926421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0" name="Slide Number Placeholder 5">
            <a:extLst>
              <a:ext uri="{FF2B5EF4-FFF2-40B4-BE49-F238E27FC236}">
                <a16:creationId xmlns:a16="http://schemas.microsoft.com/office/drawing/2014/main" id="{79DCD36C-45A5-4076-B40F-7B2A5A6FCFD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73CD4607-1DFA-4DA2-A302-14AA7E741AA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69C9A809-5A3F-46CE-93A1-B61856B8EA0D}"/>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24448474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2464811-C3A4-4C43-85CA-DDE34ABA64F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5" name="Text Placeholder 2">
            <a:extLst>
              <a:ext uri="{FF2B5EF4-FFF2-40B4-BE49-F238E27FC236}">
                <a16:creationId xmlns:a16="http://schemas.microsoft.com/office/drawing/2014/main" id="{D077554B-9AB3-4001-A116-3414FBC11D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55FEE24A-E749-4DC2-B881-5A1436F05D5C}"/>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4375121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FD99CE6E-A64E-4704-AF9F-FFB00E94D7A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A589C6D-0204-47CC-87FF-FB0EB802152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2EC17026-9507-409A-81BC-59EFD639EE11}"/>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40513914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2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26E6605E-98CF-4395-9DE0-09CC469435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533EE44F-4E4B-4653-9358-84B9BA39102E}"/>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29172020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2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5">
            <a:extLst>
              <a:ext uri="{FF2B5EF4-FFF2-40B4-BE49-F238E27FC236}">
                <a16:creationId xmlns:a16="http://schemas.microsoft.com/office/drawing/2014/main" id="{CB0CA267-7521-4244-9705-1A256E86313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FA6E7854-1462-4248-9497-C8C510D5E904}"/>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06611698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2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7" name="Slide Number Placeholder 5">
            <a:extLst>
              <a:ext uri="{FF2B5EF4-FFF2-40B4-BE49-F238E27FC236}">
                <a16:creationId xmlns:a16="http://schemas.microsoft.com/office/drawing/2014/main" id="{ED95F8AE-8762-4F39-B239-68E1547B153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3BA6F235-3973-48D8-B2CC-D1C3A5A7FF3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59333540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2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77089E4-D435-4929-8AC4-34D75682B0E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E6223DB9-3B28-4A1C-AF77-040989A89C20}"/>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C89BF57C-9A63-4BD2-BE5E-6C985D4ACD4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76322762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2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F4B9FA5E-F6D9-41E1-AB1A-0DF3518A321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D5D3749E-0BC5-465D-A75B-AEC2DF19C16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9F7A3913-1B98-4C5D-8011-58DA120BBE6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95347228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2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C4304140-66DF-4600-A913-2FE16EE8D7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5" name="Text Placeholder 2">
            <a:extLst>
              <a:ext uri="{FF2B5EF4-FFF2-40B4-BE49-F238E27FC236}">
                <a16:creationId xmlns:a16="http://schemas.microsoft.com/office/drawing/2014/main" id="{94BDB016-508C-4776-BAF5-402A02267F01}"/>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B909995E-F976-4C7D-8CFA-5515B97460E3}"/>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03658560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0" y="5523689"/>
            <a:ext cx="4114800" cy="1334310"/>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59589677-251F-470E-9AA6-4D13BF7FABA0}"/>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918F955-2B32-48D1-8D99-B25B656F3CDA}"/>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5F2BCBA9-38AC-4EB6-A0FA-5CD919F5E664}"/>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55907882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2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6" name="Slide Number Placeholder 5">
            <a:extLst>
              <a:ext uri="{FF2B5EF4-FFF2-40B4-BE49-F238E27FC236}">
                <a16:creationId xmlns:a16="http://schemas.microsoft.com/office/drawing/2014/main" id="{62D0FD9B-3A7B-4AD3-AF69-81B1DB3B7DCC}"/>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2B9FE1B0-D8B0-4E06-93F5-0A82852A8743}"/>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60679724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2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F9D7AB20-841B-473D-A32A-6F69250CA67F}"/>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76C196FA-3B7D-4C82-8883-8F2013A27657}"/>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15961167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2_Arrow Left 06">
    <p:spTree>
      <p:nvGrpSpPr>
        <p:cNvPr id="1" name=""/>
        <p:cNvGrpSpPr/>
        <p:nvPr/>
      </p:nvGrpSpPr>
      <p:grpSpPr>
        <a:xfrm>
          <a:off x="0" y="0"/>
          <a:ext cx="0" cy="0"/>
          <a:chOff x="0" y="0"/>
          <a:chExt cx="0" cy="0"/>
        </a:xfrm>
      </p:grpSpPr>
      <p:grpSp>
        <p:nvGrpSpPr>
          <p:cNvPr id="19" name="Group 18"/>
          <p:cNvGrpSpPr/>
          <p:nvPr/>
        </p:nvGrpSpPr>
        <p:grpSpPr>
          <a:xfrm>
            <a:off x="-754639" y="4413951"/>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E8E8E948-8BC8-4DC2-8EA6-D6D12C7B44AC}"/>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E2206BDD-4CAD-4240-8289-65D6D1D0A6C6}"/>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9678555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2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CC2B73AC-F2E0-442D-B9C4-65D5AD1A0967}"/>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CFC6B97-40BB-4EAB-A33D-8398BEE6A916}"/>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14882371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2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08137084-0666-4AB6-A15C-58BA10ECC343}"/>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8430456-322C-496E-9439-7335E15B26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7DE75644-A55F-4F09-A532-80ED1D4604EA}"/>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92644041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3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a:extLst>
              <a:ext uri="{FF2B5EF4-FFF2-40B4-BE49-F238E27FC236}">
                <a16:creationId xmlns:a16="http://schemas.microsoft.com/office/drawing/2014/main" id="{0DE094E3-CE25-440F-B8A8-1CA329D5AAFA}"/>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249157EC-B9A8-478B-B1F3-B2A9D86D24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7F4CD14E-E0F2-49B7-93CC-478A61004304}"/>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27096600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2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07D33088-E4C8-4FF8-824B-9F688A8163CB}"/>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A0F24479-1F81-40E3-89A1-F1875ADD43C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5935BB6-5CCF-4418-A1AD-7CC46A8A5E1D}"/>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92668707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1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92260E9D-886F-4C37-909F-86CB02C602F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9488AF78-499E-480C-9653-A23A983DC2F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17706045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1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2">
            <a:extLst>
              <a:ext uri="{FF2B5EF4-FFF2-40B4-BE49-F238E27FC236}">
                <a16:creationId xmlns:a16="http://schemas.microsoft.com/office/drawing/2014/main" id="{902BC675-0ACA-4C98-904F-78AFF641EBEC}"/>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0EF663F-3A21-46DD-B058-26447AC846E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6">
            <a:extLst>
              <a:ext uri="{FF2B5EF4-FFF2-40B4-BE49-F238E27FC236}">
                <a16:creationId xmlns:a16="http://schemas.microsoft.com/office/drawing/2014/main" id="{E97A60B7-7703-48EE-BEE3-573BFBF67421}"/>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93849588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1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7" name="Text Placeholder 2">
            <a:extLst>
              <a:ext uri="{FF2B5EF4-FFF2-40B4-BE49-F238E27FC236}">
                <a16:creationId xmlns:a16="http://schemas.microsoft.com/office/drawing/2014/main" id="{7B0EE3B6-2A99-4A4A-9595-73B01F290B83}"/>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36000C67-7602-4BCB-9279-C3575014D3DC}"/>
              </a:ext>
            </a:extLst>
          </p:cNvPr>
          <p:cNvSpPr txBox="1">
            <a:spLocks/>
          </p:cNvSpPr>
          <p:nvPr/>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83341C2A-73FF-4BE5-8452-230916D7E6AA}"/>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0172601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Text Slide A">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408B1376-9C9D-45E5-9BBE-71B21FC9A52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ext Placeholder 6">
            <a:extLst>
              <a:ext uri="{FF2B5EF4-FFF2-40B4-BE49-F238E27FC236}">
                <a16:creationId xmlns:a16="http://schemas.microsoft.com/office/drawing/2014/main" id="{1E50EA61-94E4-4825-90F9-9FB7F4E8F34D}"/>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20820289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1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373063" y="4996683"/>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5F3B2DBE-6810-4AC0-B237-4C05D67F11BA}"/>
              </a:ext>
            </a:extLst>
          </p:cNvPr>
          <p:cNvSpPr>
            <a:spLocks noGrp="1"/>
          </p:cNvSpPr>
          <p:nvPr>
            <p:ph type="body" sz="quarter" idx="12"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9" name="Slide Number Placeholder 5">
            <a:extLst>
              <a:ext uri="{FF2B5EF4-FFF2-40B4-BE49-F238E27FC236}">
                <a16:creationId xmlns:a16="http://schemas.microsoft.com/office/drawing/2014/main" id="{D9AE5860-C0B6-4F89-AE77-B2F4760B59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7">
            <a:extLst>
              <a:ext uri="{FF2B5EF4-FFF2-40B4-BE49-F238E27FC236}">
                <a16:creationId xmlns:a16="http://schemas.microsoft.com/office/drawing/2014/main" id="{4759352F-E67E-4FE9-8363-4452B1CC29C4}"/>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07874760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9F4F082C-21A3-4795-85E7-493095ABBEF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6EBB4AF7-2E97-4705-8E23-69D0121E65FA}"/>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FFC37F7E-8509-4F7C-9153-35620AE50A4A}"/>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94788550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1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63C0A894-CE35-4D5D-8748-553B91B4F5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8" name="Text Placeholder 2">
            <a:extLst>
              <a:ext uri="{FF2B5EF4-FFF2-40B4-BE49-F238E27FC236}">
                <a16:creationId xmlns:a16="http://schemas.microsoft.com/office/drawing/2014/main" id="{0F2D5D8A-AFE9-4D9A-B04C-8A0BB5E629A9}"/>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9" name="Text Placeholder 7">
            <a:extLst>
              <a:ext uri="{FF2B5EF4-FFF2-40B4-BE49-F238E27FC236}">
                <a16:creationId xmlns:a16="http://schemas.microsoft.com/office/drawing/2014/main" id="{6D2A3021-76D5-4427-B3CB-789B0FA1F2FE}"/>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94087957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1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2">
            <a:extLst>
              <a:ext uri="{FF2B5EF4-FFF2-40B4-BE49-F238E27FC236}">
                <a16:creationId xmlns:a16="http://schemas.microsoft.com/office/drawing/2014/main" id="{568CBE16-9243-46B2-AB09-95C8191428C5}"/>
              </a:ext>
            </a:extLst>
          </p:cNvPr>
          <p:cNvSpPr>
            <a:spLocks noGrp="1"/>
          </p:cNvSpPr>
          <p:nvPr>
            <p:ph type="body" sz="quarter" idx="12"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Slide Number Placeholder 5">
            <a:extLst>
              <a:ext uri="{FF2B5EF4-FFF2-40B4-BE49-F238E27FC236}">
                <a16:creationId xmlns:a16="http://schemas.microsoft.com/office/drawing/2014/main" id="{3373DA12-ED5E-4FF3-9F6C-A932CC1C5AB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7">
            <a:extLst>
              <a:ext uri="{FF2B5EF4-FFF2-40B4-BE49-F238E27FC236}">
                <a16:creationId xmlns:a16="http://schemas.microsoft.com/office/drawing/2014/main" id="{798DD8AB-C99D-45F0-B8BC-AE12BB8090F3}"/>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82566981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1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8" name="Text Placeholder 2">
            <a:extLst>
              <a:ext uri="{FF2B5EF4-FFF2-40B4-BE49-F238E27FC236}">
                <a16:creationId xmlns:a16="http://schemas.microsoft.com/office/drawing/2014/main" id="{401CBE07-42E3-4B39-BDDF-60F502220A9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6" name="Slide Number Placeholder 5">
            <a:extLst>
              <a:ext uri="{FF2B5EF4-FFF2-40B4-BE49-F238E27FC236}">
                <a16:creationId xmlns:a16="http://schemas.microsoft.com/office/drawing/2014/main" id="{B2E02014-5771-41F0-9083-A94B1449F27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ext Placeholder 6">
            <a:extLst>
              <a:ext uri="{FF2B5EF4-FFF2-40B4-BE49-F238E27FC236}">
                <a16:creationId xmlns:a16="http://schemas.microsoft.com/office/drawing/2014/main" id="{EC879EDE-DC9B-4B44-9F37-A58CA524CA70}"/>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11624911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1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2">
            <a:extLst>
              <a:ext uri="{FF2B5EF4-FFF2-40B4-BE49-F238E27FC236}">
                <a16:creationId xmlns:a16="http://schemas.microsoft.com/office/drawing/2014/main" id="{3225252A-8CEF-43E2-9274-7BF4B9F00480}"/>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0BD3CBC6-0348-4ED0-BA6D-3BF82E7D10E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679F881A-B30C-494F-9A57-517FCF4905C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52272923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1_Arrow Left 06">
    <p:spTree>
      <p:nvGrpSpPr>
        <p:cNvPr id="1" name=""/>
        <p:cNvGrpSpPr/>
        <p:nvPr/>
      </p:nvGrpSpPr>
      <p:grpSpPr>
        <a:xfrm>
          <a:off x="0" y="0"/>
          <a:ext cx="0" cy="0"/>
          <a:chOff x="0" y="0"/>
          <a:chExt cx="0" cy="0"/>
        </a:xfrm>
      </p:grpSpPr>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Text Placeholder 2">
            <a:extLst>
              <a:ext uri="{FF2B5EF4-FFF2-40B4-BE49-F238E27FC236}">
                <a16:creationId xmlns:a16="http://schemas.microsoft.com/office/drawing/2014/main" id="{0511BD1D-4FB3-47E5-90D7-0CCF84C8CAFD}"/>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292F7B73-6958-4A1B-B8CA-0F5A9E902A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51B248D0-3729-477D-A45B-4AC82FDBBD7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4783113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1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2">
            <a:extLst>
              <a:ext uri="{FF2B5EF4-FFF2-40B4-BE49-F238E27FC236}">
                <a16:creationId xmlns:a16="http://schemas.microsoft.com/office/drawing/2014/main" id="{F49E4ACF-1E9A-40C0-8732-68C6F8A2CD5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A120D91C-D1E9-43DD-9588-6136E19DC5B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B721D982-41CB-4649-9208-82A8115B6F01}"/>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45600501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3CEE3D7F-91EC-47CB-86E2-77D5DE1A207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DA12DBF6-DDF6-4705-B10E-4742D0F2A73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13F4F259-26B2-4677-AE17-D14181EB82F5}"/>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61403334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9B2D9328-9CFC-4681-96FF-77C4AB52BC7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0F8BB63-A7D0-443F-A4D9-CBEDEBA89F97}"/>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0B92FB0B-A9D4-4957-A766-FEAFF10CA74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74690167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C562CB5-885C-4340-835C-442D717FB94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7FBA81F6-8E89-4DB2-BA0B-73E3237A970B}"/>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94E6F44B-181A-448F-A307-E82F96114CE0}"/>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42026311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Contents or agenda">
    <p:spTree>
      <p:nvGrpSpPr>
        <p:cNvPr id="1" name=""/>
        <p:cNvGrpSpPr/>
        <p:nvPr/>
      </p:nvGrpSpPr>
      <p:grpSpPr>
        <a:xfrm>
          <a:off x="0" y="0"/>
          <a:ext cx="0" cy="0"/>
          <a:chOff x="0" y="0"/>
          <a:chExt cx="0" cy="0"/>
        </a:xfrm>
      </p:grpSpPr>
      <p:cxnSp>
        <p:nvCxnSpPr>
          <p:cNvPr id="13" name="Straight Connector 12"/>
          <p:cNvCxnSpPr/>
          <p:nvPr/>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25" name="Slide Number Placeholder 5">
            <a:extLst>
              <a:ext uri="{FF2B5EF4-FFF2-40B4-BE49-F238E27FC236}">
                <a16:creationId xmlns:a16="http://schemas.microsoft.com/office/drawing/2014/main" id="{317F0D96-BC58-434E-BE95-7E87509486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6917901"/>
      </p:ext>
    </p:extLst>
  </p:cSld>
  <p:clrMapOvr>
    <a:masterClrMapping/>
  </p:clrMapOvr>
  <p:hf hdr="0" dt="0"/>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3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F3D00C54-118E-47F2-BEED-8C2514ED82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3C66BE5F-2E76-4496-9234-6453A8DFEDDA}"/>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58068225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3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p:nvSpPr>
        <p:spPr>
          <a:xfrm>
            <a:off x="0" y="5878576"/>
            <a:ext cx="738525" cy="330925"/>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FBE6C43-DD0D-4FAF-9BD2-84E953FD64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95FD2FD3-6973-40C0-8977-F91621F33F95}"/>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58940518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3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378E8CD2-9C88-4163-A7EE-AB91D262A4EE}"/>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F0CE4796-16B1-4035-9A0B-84250F40DDFF}"/>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87157189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3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9F8E269A-2068-4C33-BD8C-91BB8F416E0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7" name="Text Placeholder 6">
            <a:extLst>
              <a:ext uri="{FF2B5EF4-FFF2-40B4-BE49-F238E27FC236}">
                <a16:creationId xmlns:a16="http://schemas.microsoft.com/office/drawing/2014/main" id="{F8829AE8-ABF3-4C23-AFA7-F835134F767B}"/>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4188302020"/>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3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80C592A-34A2-4FBE-BBD0-1231F3D2AFE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DCFD92C0-4B59-40C7-8AFA-24EAB9A12F08}"/>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01871147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3_Arrow Left 06">
    <p:spTree>
      <p:nvGrpSpPr>
        <p:cNvPr id="1" name=""/>
        <p:cNvGrpSpPr/>
        <p:nvPr/>
      </p:nvGrpSpPr>
      <p:grpSpPr>
        <a:xfrm>
          <a:off x="0" y="0"/>
          <a:ext cx="0" cy="0"/>
          <a:chOff x="0" y="0"/>
          <a:chExt cx="0" cy="0"/>
        </a:xfrm>
      </p:grpSpPr>
      <p:grpSp>
        <p:nvGrpSpPr>
          <p:cNvPr id="19" name="Group 18"/>
          <p:cNvGrpSpPr/>
          <p:nvPr/>
        </p:nvGrpSpPr>
        <p:grpSpPr>
          <a:xfrm>
            <a:off x="-754639" y="4113557"/>
            <a:ext cx="5797612" cy="2365031"/>
            <a:chOff x="-2229" y="2361812"/>
            <a:chExt cx="11067619" cy="4514835"/>
          </a:xfrm>
          <a:solidFill>
            <a:srgbClr val="20D3FF"/>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765166C1-B518-4008-A325-E242BC5976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4B83FEDD-C988-42F4-B20C-F32B64B81077}"/>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60916341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3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F4D408FB-534C-495E-A01B-3A5252745D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6">
            <a:extLst>
              <a:ext uri="{FF2B5EF4-FFF2-40B4-BE49-F238E27FC236}">
                <a16:creationId xmlns:a16="http://schemas.microsoft.com/office/drawing/2014/main" id="{5815EACF-801C-42B6-9E09-8A49AFA339F7}"/>
              </a:ext>
            </a:extLst>
          </p:cNvPr>
          <p:cNvSpPr>
            <a:spLocks noGrp="1"/>
          </p:cNvSpPr>
          <p:nvPr>
            <p:ph type="body" sz="quarter" idx="11"/>
          </p:nvPr>
        </p:nvSpPr>
        <p:spPr>
          <a:xfrm>
            <a:off x="5473700" y="1261533"/>
            <a:ext cx="6342671" cy="5217055"/>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03683075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3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FC36E4D3-6B85-4E7A-A517-650651AC575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EA4284CA-721A-46FE-91ED-BB203CE244E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87A4347C-EAF5-41E3-99B2-9B958C0543B7}"/>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762475636"/>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3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8312FD13-97A1-4EBA-A95C-75C0B1FD9C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779E27B8-6E6D-4D7C-8511-4788542671BC}"/>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5E2F94A-6BD1-4809-8195-0CB493D728A0}"/>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40961472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3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47A2DC30-C4F7-4157-9660-F0E750F90AC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C48DBD0B-5C62-430B-A5E1-22B98F78BB7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FADBB4D-8AC1-40DF-B56E-CE3D9F96A5D9}"/>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26283565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3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6F111D75-7F37-4729-97BD-3A53778CD2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E7CC3E60-4992-48EA-A47D-023E5007E7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2" name="Text Placeholder 7">
            <a:extLst>
              <a:ext uri="{FF2B5EF4-FFF2-40B4-BE49-F238E27FC236}">
                <a16:creationId xmlns:a16="http://schemas.microsoft.com/office/drawing/2014/main" id="{143CA721-4441-4AC8-B4DE-721B4B5F0C32}"/>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78955132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3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0D3FF"/>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04D90AE-C358-4B2C-A9CF-5507DB72915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5" name="Text Placeholder 2">
            <a:extLst>
              <a:ext uri="{FF2B5EF4-FFF2-40B4-BE49-F238E27FC236}">
                <a16:creationId xmlns:a16="http://schemas.microsoft.com/office/drawing/2014/main" id="{E9284DC7-FDFA-4A70-82F3-A997EB41B738}"/>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D73A8DAF-2058-4022-B937-44F0E6A95899}"/>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39878084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3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16E965C2-93DD-4C7A-8A12-F6B8FB6BF5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C6D61C67-0401-4818-B951-6E0A37D6C1C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A0C0EFF0-5546-4493-A222-73F375FB5B7E}"/>
              </a:ext>
            </a:extLst>
          </p:cNvPr>
          <p:cNvSpPr>
            <a:spLocks noGrp="1"/>
          </p:cNvSpPr>
          <p:nvPr>
            <p:ph type="body" sz="quarter" idx="11"/>
          </p:nvPr>
        </p:nvSpPr>
        <p:spPr>
          <a:xfrm>
            <a:off x="373063" y="1892636"/>
            <a:ext cx="6143484" cy="2742864"/>
          </a:xfrm>
        </p:spPr>
        <p:txBody>
          <a:bodyPr/>
          <a:lstStyle>
            <a:lvl1pPr marL="0" indent="0">
              <a:buNone/>
              <a:defRPr b="0"/>
            </a:lvl1pPr>
          </a:lstStyle>
          <a:p>
            <a:pPr lvl="0"/>
            <a:r>
              <a:rPr lang="en-US"/>
              <a:t>Click to edit Master text styles</a:t>
            </a:r>
          </a:p>
        </p:txBody>
      </p:sp>
    </p:spTree>
    <p:extLst>
      <p:ext uri="{BB962C8B-B14F-4D97-AF65-F5344CB8AC3E}">
        <p14:creationId xmlns:p14="http://schemas.microsoft.com/office/powerpoint/2010/main" val="1394993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700893CE-9599-46E1-8C4B-E49F55C460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FD6CBE0F-9A3C-4223-BCB1-72E6DB41D09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73297501"/>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0E2147E7-0E00-4857-9387-8C98DB82E1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25545F83-4383-41AF-855D-23D197ADAF1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53664528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0" name="Slide Number Placeholder 5">
            <a:extLst>
              <a:ext uri="{FF2B5EF4-FFF2-40B4-BE49-F238E27FC236}">
                <a16:creationId xmlns:a16="http://schemas.microsoft.com/office/drawing/2014/main" id="{6FCB4367-DFEB-41EE-BB5F-1DE76BE845E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A7D55C08-C6A4-4310-AEEF-59D10B31AC0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
        <p:nvSpPr>
          <p:cNvPr id="2" name="Rectangle 1">
            <a:extLst>
              <a:ext uri="{FF2B5EF4-FFF2-40B4-BE49-F238E27FC236}">
                <a16:creationId xmlns:a16="http://schemas.microsoft.com/office/drawing/2014/main" id="{396CFB28-35C7-477B-3EBA-173BCA65B245}"/>
              </a:ext>
            </a:extLst>
          </p:cNvPr>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31">
            <a:extLst>
              <a:ext uri="{FF2B5EF4-FFF2-40B4-BE49-F238E27FC236}">
                <a16:creationId xmlns:a16="http://schemas.microsoft.com/office/drawing/2014/main" id="{AACAD936-F2FD-34EC-CB6F-43475E162724}"/>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grpSp>
        <p:nvGrpSpPr>
          <p:cNvPr id="4" name="Group 3">
            <a:extLst>
              <a:ext uri="{FF2B5EF4-FFF2-40B4-BE49-F238E27FC236}">
                <a16:creationId xmlns:a16="http://schemas.microsoft.com/office/drawing/2014/main" id="{37971669-AED5-1689-6102-F7F9C346B6CE}"/>
              </a:ext>
            </a:extLst>
          </p:cNvPr>
          <p:cNvGrpSpPr/>
          <p:nvPr userDrawn="1"/>
        </p:nvGrpSpPr>
        <p:grpSpPr>
          <a:xfrm>
            <a:off x="-562704" y="4391077"/>
            <a:ext cx="5338709" cy="2177830"/>
            <a:chOff x="-2229" y="2361812"/>
            <a:chExt cx="11067619" cy="4514835"/>
          </a:xfrm>
          <a:solidFill>
            <a:schemeClr val="accent2"/>
          </a:solidFill>
        </p:grpSpPr>
        <p:sp>
          <p:nvSpPr>
            <p:cNvPr id="5" name="Freeform 18">
              <a:extLst>
                <a:ext uri="{FF2B5EF4-FFF2-40B4-BE49-F238E27FC236}">
                  <a16:creationId xmlns:a16="http://schemas.microsoft.com/office/drawing/2014/main" id="{78A0E446-693F-3B91-C605-63D6B14227A7}"/>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7" name="Freeform 19">
              <a:extLst>
                <a:ext uri="{FF2B5EF4-FFF2-40B4-BE49-F238E27FC236}">
                  <a16:creationId xmlns:a16="http://schemas.microsoft.com/office/drawing/2014/main" id="{D719B831-E239-945F-6791-C87DFAC95A8C}"/>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8" name="Freeform 20">
              <a:extLst>
                <a:ext uri="{FF2B5EF4-FFF2-40B4-BE49-F238E27FC236}">
                  <a16:creationId xmlns:a16="http://schemas.microsoft.com/office/drawing/2014/main" id="{38829EC5-365E-88A0-FAC7-3EDD6E84D8D2}"/>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662555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27896B65-6406-4653-B1DC-F69E4603314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B4F529A1-8E27-48C0-8395-0D2C24C23CA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57370863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7D686AB6-FF0C-4123-9325-1B0D3DE23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B2226ADB-845F-4C5C-A8EE-88BE65AB800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241826130"/>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339AB15F-03B0-4706-83CA-17272774B4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B23A4B77-1686-450D-9C67-51B65F1B87B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
        <p:nvSpPr>
          <p:cNvPr id="2" name="Rectangle 1">
            <a:extLst>
              <a:ext uri="{FF2B5EF4-FFF2-40B4-BE49-F238E27FC236}">
                <a16:creationId xmlns:a16="http://schemas.microsoft.com/office/drawing/2014/main" id="{CD263976-03C5-57A2-3EEB-77824409B613}"/>
              </a:ext>
            </a:extLst>
          </p:cNvPr>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3" name="Rectangle 2">
            <a:extLst>
              <a:ext uri="{FF2B5EF4-FFF2-40B4-BE49-F238E27FC236}">
                <a16:creationId xmlns:a16="http://schemas.microsoft.com/office/drawing/2014/main" id="{C7DF9436-A997-1BC9-E5EB-DE2591AFCB0E}"/>
              </a:ext>
            </a:extLst>
          </p:cNvPr>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4" name="Graphic 31">
            <a:extLst>
              <a:ext uri="{FF2B5EF4-FFF2-40B4-BE49-F238E27FC236}">
                <a16:creationId xmlns:a16="http://schemas.microsoft.com/office/drawing/2014/main" id="{0D9F0161-5B97-FD9E-7040-5A29D0E1E5B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5" name="Freeform 9">
            <a:extLst>
              <a:ext uri="{FF2B5EF4-FFF2-40B4-BE49-F238E27FC236}">
                <a16:creationId xmlns:a16="http://schemas.microsoft.com/office/drawing/2014/main" id="{B6BE758D-D17B-6C8B-709B-49E4796CF527}"/>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7" name="Rectangle 6">
            <a:extLst>
              <a:ext uri="{FF2B5EF4-FFF2-40B4-BE49-F238E27FC236}">
                <a16:creationId xmlns:a16="http://schemas.microsoft.com/office/drawing/2014/main" id="{6EC80CC2-FCF3-CB09-1F47-E68C73E883E7}"/>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159405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00988D2-82A2-458F-83C4-DDF528994F0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CC859107-FD19-4226-A608-E9BE8671A66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769957053"/>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2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E841C89-9FC5-43A4-844D-AB62CBC2EB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D4877454-100C-4E10-9A9E-F6AD2F2F9F84}"/>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96024676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p:cSld name="2_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1AB162E7-8FD8-4304-8A81-63BF4C370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81FC4075-679E-4D60-938A-748CADDD962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028308790"/>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p:cSld name="2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9E10B59E-1833-44B5-8681-D09E60BD3A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6A44FD2F-A8A0-4406-A893-2B023C1FBA5F}"/>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75669454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2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3695FF9-7CF7-4B5D-B88A-16EAD663D0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92B3D6DA-C005-419A-9A80-9FA360F7CB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77278566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2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75D9748-2DD0-4FFA-A4DB-0870D106D5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FD08F0E-3E27-4620-A708-86D5F01A0B4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690638493"/>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2_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5E0FDA98-D83C-4F8D-8C06-E1EC33D323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B8C97BD8-4E1D-420B-BED8-058F92E1D6D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7885209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2_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88F1BEC4-B7C8-40F3-80A4-023EE62D7FE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DCCDF01D-4284-4B49-922B-CC5473380BB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683374108"/>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p:cSld name="1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C0D79F22-9145-4FB6-A417-23EAEBAE0E8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03F35AFB-525B-4610-8ABA-620C36499EE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474804201"/>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1_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D08D196-F460-485B-9B5F-F9309E615A4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CE46A15D-5D47-4F9D-AE82-7850CDF907EC}"/>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73317123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p:cSld name="1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AD2262-AEBC-4DD5-8680-6A6F55F047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9FD150A3-A188-4177-AC97-4337644B63B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399368204"/>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p:cSld name="1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0A1DF176-8FAA-466E-A7A3-4168C09538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EC65070B-DD11-4B89-A8A8-6D8C6468C29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023133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p:cSld name="1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8AB7AED6-4DFA-4DBB-B3DC-591078FB0DD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69E3DC87-BE48-4B96-B86C-00DB8A66CF4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76331324"/>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1_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68F9D1C8-5795-4F0C-8DB2-F087692944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D5393A2A-51FC-43E8-88C3-4A77760C4527}"/>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282351598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p:cSld name="1_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7A4F5004-F0DD-4BC5-9E39-C91C6C0C954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BE24FC32-9812-4DB8-8622-1007B7A817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422332788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p:cSld name="Text Slide - With side bar B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9" name="Slide Number Placeholder 5">
            <a:extLst>
              <a:ext uri="{FF2B5EF4-FFF2-40B4-BE49-F238E27FC236}">
                <a16:creationId xmlns:a16="http://schemas.microsoft.com/office/drawing/2014/main" id="{23D6ABAC-98C2-4A0D-8B8C-8A597A57D62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FFD0FE0C-257E-4211-9CAC-9BA769FC94D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462924234"/>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1_Text Slide - With side bar B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7" name="Slide Number Placeholder 5">
            <a:extLst>
              <a:ext uri="{FF2B5EF4-FFF2-40B4-BE49-F238E27FC236}">
                <a16:creationId xmlns:a16="http://schemas.microsoft.com/office/drawing/2014/main" id="{ADB9D501-C2FE-4F4E-B0F6-FE58A17AB6F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FA961E50-B6CC-47F7-8DF6-C0AE1ADFAB7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485381781"/>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p:cSld name="3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3F427447-CE66-4582-B744-A32983AD3D9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AF92F08D-E18C-48DE-85CF-0EEBD344D78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73134123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3_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A6C8B8C-BDD5-43B9-8C27-354C810E1C4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50825750"/>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p:cSld name="3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1F0A2D-AF77-453A-A628-E5249AE85BC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022B908-BA31-4E35-AAA8-AA6869D9D896}"/>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05406446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3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DAB8CF2-F221-497D-8A4A-9E369C2BEE1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0" name="Text Placeholder 2">
            <a:extLst>
              <a:ext uri="{FF2B5EF4-FFF2-40B4-BE49-F238E27FC236}">
                <a16:creationId xmlns:a16="http://schemas.microsoft.com/office/drawing/2014/main" id="{7E3635FE-6F90-4286-8EBE-FEE651E560F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452752819"/>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3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ED3A38F4-26AB-473F-A76C-F9BCE73BE57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C4EF76EF-23E8-4453-97F1-6B565EFFD6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174938675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3_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rgbClr val="004050"/>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53D750DE-56D0-4BC9-AA2A-42BE390D295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5680B404-A54E-4E7E-8BBE-C0FAF5A135C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3929992764"/>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3_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C313C4C-13AF-45F6-A71B-8AA193623E6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9" name="Text Placeholder 2">
            <a:extLst>
              <a:ext uri="{FF2B5EF4-FFF2-40B4-BE49-F238E27FC236}">
                <a16:creationId xmlns:a16="http://schemas.microsoft.com/office/drawing/2014/main" id="{7FD30B99-C964-41A2-983E-292CAEE023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pPr lvl="0"/>
            <a:r>
              <a:rPr lang="en-US"/>
              <a:t>Click to edit Master text styles</a:t>
            </a:r>
          </a:p>
        </p:txBody>
      </p:sp>
    </p:spTree>
    <p:extLst>
      <p:ext uri="{BB962C8B-B14F-4D97-AF65-F5344CB8AC3E}">
        <p14:creationId xmlns:p14="http://schemas.microsoft.com/office/powerpoint/2010/main" val="910167320"/>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8543511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cSld name="9_Title Slide">
    <p:spTree>
      <p:nvGrpSpPr>
        <p:cNvPr id="1" name=""/>
        <p:cNvGrpSpPr/>
        <p:nvPr/>
      </p:nvGrpSpPr>
      <p:grpSpPr>
        <a:xfrm>
          <a:off x="0" y="0"/>
          <a:ext cx="0" cy="0"/>
          <a:chOff x="0" y="0"/>
          <a:chExt cx="0" cy="0"/>
        </a:xfrm>
      </p:grpSpPr>
      <p:pic>
        <p:nvPicPr>
          <p:cNvPr id="13"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99939332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12918233"/>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68897196"/>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292820387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219171844"/>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1_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707527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551386658"/>
      </p:ext>
    </p:extLst>
  </p:cSld>
  <p:clrMapOvr>
    <a:masterClrMapping/>
  </p:clrMapOvr>
  <p:hf hdr="0" dt="0"/>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5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0790082"/>
      </p:ext>
    </p:extLst>
  </p:cSld>
  <p:clrMapOvr>
    <a:masterClrMapping/>
  </p:clrMapOvr>
  <p:hf hdr="0" dt="0"/>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1_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897166"/>
            <a:ext cx="7011390"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148257188"/>
      </p:ext>
    </p:extLst>
  </p:cSld>
  <p:clrMapOvr>
    <a:masterClrMapping/>
  </p:clrMapOvr>
  <p:hf hdr="0" dt="0"/>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1_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6783308"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314916768"/>
      </p:ext>
    </p:extLst>
  </p:cSld>
  <p:clrMapOvr>
    <a:masterClrMapping/>
  </p:clrMapOvr>
  <p:hf hdr="0" dt="0"/>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1_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700059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7" name="Picture 6"/>
          <p:cNvPicPr>
            <a:picLocks noChangeAspect="1"/>
          </p:cNvPicPr>
          <p:nvPr/>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129030823"/>
      </p:ext>
    </p:extLst>
  </p:cSld>
  <p:clrMapOvr>
    <a:masterClrMapping/>
  </p:clrMapOvr>
  <p:hf hdr="0" dt="0"/>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cSld name="4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A0DD6AED-2202-DD48-A2D6-60CCC5F07320}"/>
              </a:ext>
            </a:extLst>
          </p:cNvPr>
          <p:cNvSpPr/>
          <p:nvPr/>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4" name="Rectangle 3"/>
          <p:cNvSpPr/>
          <p:nvPr/>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7071966" cy="2353439"/>
          </a:xfrm>
        </p:spPr>
        <p:txBody>
          <a:bodyPr anchor="b" anchorCtr="0">
            <a:noAutofit/>
          </a:bodyPr>
          <a:lstStyle>
            <a:lvl1pPr algn="l">
              <a:lnSpc>
                <a:spcPts val="6000"/>
              </a:lnSpc>
              <a:defRPr sz="5400" spc="60" baseline="0">
                <a:solidFill>
                  <a:srgbClr val="004050"/>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186594569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5_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3783822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6_Activity 1">
    <p:bg>
      <p:bgPr>
        <a:solidFill>
          <a:srgbClr val="F362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83199697"/>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7_Activity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Tree>
    <p:extLst>
      <p:ext uri="{BB962C8B-B14F-4D97-AF65-F5344CB8AC3E}">
        <p14:creationId xmlns:p14="http://schemas.microsoft.com/office/powerpoint/2010/main" val="2174792813"/>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8_Activity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460479122"/>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9_Activity 1">
    <p:bg>
      <p:bgPr>
        <a:solidFill>
          <a:srgbClr val="20D3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tx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tx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844235651"/>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cSld name="4_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defPPr>
              <a:defRPr lang="en-US"/>
            </a:defPPr>
            <a:lvl1pPr marL="0" algn="r" defTabSz="914377" rtl="0" eaLnBrk="1" latinLnBrk="0" hangingPunct="1">
              <a:defRPr sz="1000" b="1" i="0" kern="1200">
                <a:solidFill>
                  <a:schemeClr val="bg1">
                    <a:lumMod val="50000"/>
                  </a:schemeClr>
                </a:solidFill>
                <a:latin typeface="Montserrat" pitchFamily="2" charset="77"/>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Tree>
    <p:extLst>
      <p:ext uri="{BB962C8B-B14F-4D97-AF65-F5344CB8AC3E}">
        <p14:creationId xmlns:p14="http://schemas.microsoft.com/office/powerpoint/2010/main" val="785305208"/>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cSld name="4_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0467830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cSld name="4_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842819367"/>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cSld name="4_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250404876"/>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cSld name="Section Divider_04">
    <p:bg>
      <p:bgPr>
        <a:solidFill>
          <a:schemeClr val="tx1"/>
        </a:solidFill>
        <a:effectLst/>
      </p:bgPr>
    </p:bg>
    <p:spTree>
      <p:nvGrpSpPr>
        <p:cNvPr id="1" name=""/>
        <p:cNvGrpSpPr/>
        <p:nvPr/>
      </p:nvGrpSpPr>
      <p:grpSpPr>
        <a:xfrm>
          <a:off x="0" y="0"/>
          <a:ext cx="0" cy="0"/>
          <a:chOff x="0" y="0"/>
          <a:chExt cx="0" cy="0"/>
        </a:xfrm>
      </p:grpSpPr>
      <p:sp>
        <p:nvSpPr>
          <p:cNvPr id="8" name="Rectangle 7"/>
          <p:cNvSpPr/>
          <p:nvPr/>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0" name="Rectangle 9"/>
          <p:cNvSpPr/>
          <p:nvPr/>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3"/>
            <a:ext cx="5619141" cy="1905822"/>
          </a:xfrm>
        </p:spPr>
        <p:txBody>
          <a:bodyPr anchor="t" anchorCtr="0">
            <a:noAutofit/>
          </a:bodyPr>
          <a:lstStyle>
            <a:lvl1pPr algn="l">
              <a:lnSpc>
                <a:spcPts val="6000"/>
              </a:lnSpc>
              <a:defRPr sz="4000">
                <a:solidFill>
                  <a:srgbClr val="004050"/>
                </a:solidFill>
                <a:latin typeface="Montserrat Black" panose="00000A00000000000000" pitchFamily="2" charset="0"/>
              </a:defRPr>
            </a:lvl1pPr>
          </a:lstStyle>
          <a:p>
            <a:r>
              <a:rPr lang="en-US" noProof="0" dirty="0"/>
              <a:t>CLICK TO EDIT TITLE</a:t>
            </a:r>
            <a:endParaRPr lang="en-GB" noProof="0" dirty="0"/>
          </a:p>
        </p:txBody>
      </p:sp>
      <p:sp>
        <p:nvSpPr>
          <p:cNvPr id="7" name="Rectangle 6"/>
          <p:cNvSpPr/>
          <p:nvPr/>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5D4E77AD-4E3B-4C4C-B2E4-D1513A99EF68}"/>
              </a:ext>
            </a:extLst>
          </p:cNvPr>
          <p:cNvSpPr/>
          <p:nvPr/>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 name="Rectangle 1"/>
          <p:cNvSpPr/>
          <p:nvPr/>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46607524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08249494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7267768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5113055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13955232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63440" y="0"/>
            <a:ext cx="75285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17F25977-2A6E-5145-88F9-CD120C50E0D7}"/>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1" name="TextBox 10">
            <a:extLst>
              <a:ext uri="{FF2B5EF4-FFF2-40B4-BE49-F238E27FC236}">
                <a16:creationId xmlns:a16="http://schemas.microsoft.com/office/drawing/2014/main" id="{C213F3E8-EBA2-2742-9898-726D280D25C7}"/>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43053" y="0"/>
            <a:ext cx="10048947"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7" name="TextBox 16">
            <a:extLst>
              <a:ext uri="{FF2B5EF4-FFF2-40B4-BE49-F238E27FC236}">
                <a16:creationId xmlns:a16="http://schemas.microsoft.com/office/drawing/2014/main" id="{F40F117A-8029-1046-B154-5F6DC38A0EC1}"/>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9" name="TextBox 18">
            <a:extLst>
              <a:ext uri="{FF2B5EF4-FFF2-40B4-BE49-F238E27FC236}">
                <a16:creationId xmlns:a16="http://schemas.microsoft.com/office/drawing/2014/main" id="{7730DEBB-F3C8-2B49-98FA-67CD17896A82}"/>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rgbClr val="555454"/>
                </a:solidFill>
                <a:latin typeface="Montserrat Black" panose="00000A00000000000000" pitchFamily="2" charset="0"/>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2E2D2C"/>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5542" y="5734420"/>
            <a:ext cx="748759" cy="527106"/>
          </a:xfrm>
          <a:prstGeom prst="rect">
            <a:avLst/>
          </a:prstGeom>
        </p:spPr>
      </p:pic>
    </p:spTree>
    <p:extLst>
      <p:ext uri="{BB962C8B-B14F-4D97-AF65-F5344CB8AC3E}">
        <p14:creationId xmlns:p14="http://schemas.microsoft.com/office/powerpoint/2010/main" val="9843810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Bef>
                <a:spcPts val="600"/>
              </a:spcBef>
              <a:spcAft>
                <a:spcPts val="600"/>
              </a:spcAft>
              <a:buClr>
                <a:schemeClr val="tx1"/>
              </a:buClr>
              <a:buFont typeface="Arial" panose="020B0604020202020204" pitchFamily="34" charset="0"/>
              <a:buChar char="•"/>
              <a:defRPr sz="2000" b="0" baseline="0">
                <a:latin typeface="+mn-lt"/>
              </a:defRPr>
            </a:lvl1pPr>
            <a:lvl2pPr marL="742950" indent="-285750">
              <a:spcBef>
                <a:spcPts val="600"/>
              </a:spcBef>
              <a:spcAft>
                <a:spcPts val="600"/>
              </a:spcAft>
              <a:buClr>
                <a:schemeClr val="tx1"/>
              </a:buClr>
              <a:buFont typeface="Arial" panose="020B0604020202020204" pitchFamily="34" charset="0"/>
              <a:buChar char="•"/>
              <a:defRPr sz="1800" baseline="0">
                <a:latin typeface="+mn-lt"/>
              </a:defRPr>
            </a:lvl2pPr>
            <a:lvl3pPr marL="1143000" indent="-228600">
              <a:spcBef>
                <a:spcPts val="600"/>
              </a:spcBef>
              <a:spcAft>
                <a:spcPts val="600"/>
              </a:spcAft>
              <a:buClr>
                <a:schemeClr val="tx1"/>
              </a:buClr>
              <a:buFont typeface="Arial" panose="020B0604020202020204" pitchFamily="34" charset="0"/>
              <a:buChar char="•"/>
              <a:defRPr sz="1800" baseline="0">
                <a:latin typeface="+mn-lt"/>
              </a:defRPr>
            </a:lvl3pPr>
            <a:lvl4pPr marL="1600200" indent="-228600">
              <a:spcBef>
                <a:spcPts val="600"/>
              </a:spcBef>
              <a:spcAft>
                <a:spcPts val="600"/>
              </a:spcAft>
              <a:buClr>
                <a:schemeClr val="tx1"/>
              </a:buClr>
              <a:buFont typeface="Arial" panose="020B0604020202020204" pitchFamily="34" charset="0"/>
              <a:buChar char="•"/>
              <a:defRPr sz="1800" baseline="0">
                <a:latin typeface="+mn-lt"/>
              </a:defRPr>
            </a:lvl4pPr>
            <a:lvl5pPr marL="2057400" indent="-228600">
              <a:spcBef>
                <a:spcPts val="600"/>
              </a:spcBef>
              <a:spcAft>
                <a:spcPts val="600"/>
              </a:spcAft>
              <a:buClr>
                <a:schemeClr val="tx1"/>
              </a:buClr>
              <a:buFont typeface="Arial" panose="020B0604020202020204" pitchFamily="34" charset="0"/>
              <a:buChar char="•"/>
              <a:defRPr sz="180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5532992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QA Template_2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4140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929600"/>
            <a:ext cx="5580000" cy="4546800"/>
          </a:xfrm>
        </p:spPr>
        <p:txBody>
          <a:bodyPr>
            <a:noAutofit/>
          </a:bodyPr>
          <a:lstStyle>
            <a:lvl1pPr marL="342900" indent="-342900">
              <a:spcAft>
                <a:spcPts val="600"/>
              </a:spcAft>
              <a:buClr>
                <a:schemeClr val="tx1"/>
              </a:buClr>
              <a:buFont typeface="Arial" panose="020B0604020202020204" pitchFamily="34" charset="0"/>
              <a:buChar char="•"/>
              <a:defRPr sz="2000" b="0" baseline="0">
                <a:latin typeface="+mn-lt"/>
              </a:defRPr>
            </a:lvl1pPr>
            <a:lvl2pPr marL="742950" indent="-285750">
              <a:spcAft>
                <a:spcPts val="600"/>
              </a:spcAft>
              <a:buClr>
                <a:schemeClr val="tx1"/>
              </a:buClr>
              <a:buFont typeface="Arial" panose="020B0604020202020204" pitchFamily="34" charset="0"/>
              <a:buChar char="•"/>
              <a:defRPr sz="1800" b="0" baseline="0">
                <a:latin typeface="+mn-lt"/>
              </a:defRPr>
            </a:lvl2pPr>
            <a:lvl3pPr marL="1143000" indent="-228600">
              <a:spcAft>
                <a:spcPts val="600"/>
              </a:spcAft>
              <a:buClr>
                <a:schemeClr val="tx1"/>
              </a:buClr>
              <a:buFont typeface="Arial" panose="020B0604020202020204" pitchFamily="34" charset="0"/>
              <a:buChar char="•"/>
              <a:defRPr sz="1800" b="0" baseline="0">
                <a:latin typeface="+mn-lt"/>
              </a:defRPr>
            </a:lvl3pPr>
            <a:lvl4pPr marL="1600200" indent="-228600">
              <a:spcAft>
                <a:spcPts val="600"/>
              </a:spcAft>
              <a:buClr>
                <a:schemeClr val="tx1"/>
              </a:buClr>
              <a:buFont typeface="Arial" panose="020B0604020202020204" pitchFamily="34" charset="0"/>
              <a:buChar char="•"/>
              <a:defRPr sz="1800" b="0" baseline="0">
                <a:latin typeface="+mn-lt"/>
              </a:defRPr>
            </a:lvl4pPr>
            <a:lvl5pPr marL="2057400" indent="-228600">
              <a:spcAft>
                <a:spcPts val="600"/>
              </a:spcAft>
              <a:buClr>
                <a:schemeClr val="tx1"/>
              </a:buClr>
              <a:buFont typeface="Arial" panose="020B0604020202020204" pitchFamily="34" charset="0"/>
              <a:buChar char="•"/>
              <a:defRPr sz="1800" b="0" baseline="0">
                <a:latin typeface="+mn-lt"/>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Rectangle 9"/>
          <p:cNvSpPr/>
          <p:nvPr userDrawn="1"/>
        </p:nvSpPr>
        <p:spPr>
          <a:xfrm>
            <a:off x="6078034" y="1930402"/>
            <a:ext cx="45719" cy="45450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036800"/>
            <a:ext cx="9126000" cy="626400"/>
          </a:xfrm>
          <a:prstGeom prst="rect">
            <a:avLst/>
          </a:prstGeom>
        </p:spPr>
        <p:txBody>
          <a:bodyPr vert="horz" lIns="91440" tIns="45720" rIns="91440" bIns="45720" rtlCol="0" anchor="b" anchorCtr="0">
            <a:normAutofit/>
          </a:bodyPr>
          <a:lstStyle/>
          <a:p>
            <a:r>
              <a:rPr lang="en-US" noProof="0"/>
              <a:t>Click to edit Master title style</a:t>
            </a:r>
            <a:endParaRPr lang="en-GB" noProof="0" dirty="0"/>
          </a:p>
        </p:txBody>
      </p:sp>
    </p:spTree>
    <p:extLst>
      <p:ext uri="{BB962C8B-B14F-4D97-AF65-F5344CB8AC3E}">
        <p14:creationId xmlns:p14="http://schemas.microsoft.com/office/powerpoint/2010/main" val="299263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QA Template_Picture Page">
    <p:spTree>
      <p:nvGrpSpPr>
        <p:cNvPr id="1" name=""/>
        <p:cNvGrpSpPr/>
        <p:nvPr/>
      </p:nvGrpSpPr>
      <p:grpSpPr>
        <a:xfrm>
          <a:off x="0" y="0"/>
          <a:ext cx="0" cy="0"/>
          <a:chOff x="0" y="0"/>
          <a:chExt cx="0" cy="0"/>
        </a:xfrm>
      </p:grpSpPr>
      <p:sp>
        <p:nvSpPr>
          <p:cNvPr id="8" name="Rectangle 7"/>
          <p:cNvSpPr/>
          <p:nvPr userDrawn="1"/>
        </p:nvSpPr>
        <p:spPr>
          <a:xfrm>
            <a:off x="2" y="2"/>
            <a:ext cx="786063" cy="6880821"/>
          </a:xfrm>
          <a:prstGeom prst="rect">
            <a:avLst/>
          </a:prstGeom>
          <a:solidFill>
            <a:srgbClr val="0051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5" name="Title Placeholder 3"/>
          <p:cNvSpPr>
            <a:spLocks noGrp="1"/>
          </p:cNvSpPr>
          <p:nvPr>
            <p:ph type="title" hasCustomPrompt="1"/>
          </p:nvPr>
        </p:nvSpPr>
        <p:spPr>
          <a:xfrm rot="16200000">
            <a:off x="-3117600" y="3283200"/>
            <a:ext cx="7020000" cy="295200"/>
          </a:xfrm>
          <a:prstGeom prst="rect">
            <a:avLst/>
          </a:prstGeom>
        </p:spPr>
        <p:txBody>
          <a:bodyPr vert="horz" lIns="91440" tIns="45720" rIns="91440" bIns="45720" rtlCol="0" anchor="ctr" anchorCtr="0">
            <a:noAutofit/>
          </a:bodyPr>
          <a:lstStyle>
            <a:lvl1pPr algn="ctr">
              <a:defRPr sz="1800" b="1" cap="all" spc="300" baseline="0">
                <a:solidFill>
                  <a:schemeClr val="bg1"/>
                </a:solidFill>
                <a:latin typeface="+mn-lt"/>
              </a:defRPr>
            </a:lvl1pPr>
          </a:lstStyle>
          <a:p>
            <a:r>
              <a:rPr lang="en-GB" noProof="0" dirty="0"/>
              <a:t>Diagram title goes here</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Tree>
    <p:extLst>
      <p:ext uri="{BB962C8B-B14F-4D97-AF65-F5344CB8AC3E}">
        <p14:creationId xmlns:p14="http://schemas.microsoft.com/office/powerpoint/2010/main" val="37157502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4359082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69407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269695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72"/>
          <a:stretch/>
        </p:blipFill>
        <p:spPr>
          <a:xfrm>
            <a:off x="3523317" y="1"/>
            <a:ext cx="8668683"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1" name="TextBox 10">
            <a:extLst>
              <a:ext uri="{FF2B5EF4-FFF2-40B4-BE49-F238E27FC236}">
                <a16:creationId xmlns:a16="http://schemas.microsoft.com/office/drawing/2014/main" id="{08ED2E95-BD09-4045-B25A-7BA7626B9306}"/>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2" name="TextBox 11">
            <a:extLst>
              <a:ext uri="{FF2B5EF4-FFF2-40B4-BE49-F238E27FC236}">
                <a16:creationId xmlns:a16="http://schemas.microsoft.com/office/drawing/2014/main" id="{77D03749-17B2-B34C-9139-D4494B934961}"/>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732515" y="0"/>
            <a:ext cx="845948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
        <p:nvSpPr>
          <p:cNvPr id="10" name="TextBox 9">
            <a:extLst>
              <a:ext uri="{FF2B5EF4-FFF2-40B4-BE49-F238E27FC236}">
                <a16:creationId xmlns:a16="http://schemas.microsoft.com/office/drawing/2014/main" id="{016F167C-D72A-004A-B824-A56F199A7173}"/>
              </a:ext>
            </a:extLst>
          </p:cNvPr>
          <p:cNvSpPr txBox="1"/>
          <p:nvPr userDrawn="1"/>
        </p:nvSpPr>
        <p:spPr>
          <a:xfrm>
            <a:off x="385300" y="2576109"/>
            <a:ext cx="3138017" cy="1650480"/>
          </a:xfrm>
          <a:prstGeom prst="rect">
            <a:avLst/>
          </a:prstGeom>
        </p:spPr>
        <p:txBody>
          <a:bodyPr vert="horz" wrap="square" lIns="0" tIns="0" rIns="0" bIns="0" rtlCol="0" anchor="b" anchorCtr="0">
            <a:normAutofit/>
          </a:bodyPr>
          <a:lstStyle/>
          <a:p>
            <a:pPr algn="l"/>
            <a:r>
              <a:rPr lang="en-GB" sz="4000" dirty="0">
                <a:latin typeface="Montserrat Black" panose="00000A00000000000000" pitchFamily="2" charset="0"/>
              </a:rPr>
              <a:t>THANK YOU</a:t>
            </a:r>
          </a:p>
        </p:txBody>
      </p:sp>
      <p:sp>
        <p:nvSpPr>
          <p:cNvPr id="11" name="TextBox 10">
            <a:extLst>
              <a:ext uri="{FF2B5EF4-FFF2-40B4-BE49-F238E27FC236}">
                <a16:creationId xmlns:a16="http://schemas.microsoft.com/office/drawing/2014/main" id="{36E36BB6-0DB4-9E4F-8E92-014E36368D6B}"/>
              </a:ext>
            </a:extLst>
          </p:cNvPr>
          <p:cNvSpPr txBox="1"/>
          <p:nvPr userDrawn="1"/>
        </p:nvSpPr>
        <p:spPr>
          <a:xfrm>
            <a:off x="385300" y="5306004"/>
            <a:ext cx="3356386" cy="628037"/>
          </a:xfrm>
          <a:prstGeom prst="rect">
            <a:avLst/>
          </a:prstGeom>
        </p:spPr>
        <p:txBody>
          <a:bodyPr vert="horz" wrap="square" lIns="0" tIns="0" rIns="0" bIns="0" rtlCol="0" anchor="t" anchorCtr="0">
            <a:norm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a:p>
            <a:pPr algn="l"/>
            <a:endParaRPr lang="en-GB"/>
          </a:p>
        </p:txBody>
      </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D5656793-1F8D-2D49-9D37-1150F407FFF1}"/>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BB7498BD-698B-734C-9FF2-A46078988EAC}"/>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16FD29C0-E4A0-D946-B553-AE6744143A3F}"/>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9BD3509D-1777-7546-80A9-2B25FE503A6C}"/>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22CD144-2B12-CC4B-9F40-687F0B2893E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D6227449-5479-C945-BFC7-DA08812AA355}"/>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12D766A8-ED28-CF40-A660-497E38874D7A}"/>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69BABE69-525A-7243-B2BE-5609D2C99151}"/>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8C7375B5-DB19-7E43-8115-1725078406ED}"/>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FF1D3E24-4EE8-BC40-9F4B-D354051DC227}"/>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62E1515A-EF99-9248-A89B-48AB30AFCF2D}"/>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F0730F80-3047-D241-8C1A-DB7075E27BC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D27BA220-C38F-7748-9BE1-1854E3B50314}"/>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6A0ADAF7-8302-FE4A-A3CF-2907884E62E6}"/>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28FB3C8D-906C-4F43-B969-78EC53F7F655}"/>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79A7BB9F-2F55-344B-9B53-C5409E298C22}"/>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FB702EAC-C014-FE40-BB17-A54FD46D7874}"/>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1" name="Title 1">
            <a:extLst>
              <a:ext uri="{FF2B5EF4-FFF2-40B4-BE49-F238E27FC236}">
                <a16:creationId xmlns:a16="http://schemas.microsoft.com/office/drawing/2014/main" id="{609E494B-3BEE-7346-9FCE-9B81B23F9C5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2" name="Group 11">
            <a:extLst>
              <a:ext uri="{FF2B5EF4-FFF2-40B4-BE49-F238E27FC236}">
                <a16:creationId xmlns:a16="http://schemas.microsoft.com/office/drawing/2014/main" id="{B721FCB5-5E4D-F144-A1C3-4F170E80144A}"/>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22B66E27-252F-DB4E-8E1F-9111378B722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C06CEFB0-7366-804A-80ED-DF440203B33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F564B811-426C-4244-B3F6-C53E75E26C7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7" name="Rectangle 16">
            <a:extLst>
              <a:ext uri="{FF2B5EF4-FFF2-40B4-BE49-F238E27FC236}">
                <a16:creationId xmlns:a16="http://schemas.microsoft.com/office/drawing/2014/main" id="{A970FEEF-407D-E44D-BAD5-49CA4E5A91E2}"/>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8" name="Rectangle 17">
            <a:extLst>
              <a:ext uri="{FF2B5EF4-FFF2-40B4-BE49-F238E27FC236}">
                <a16:creationId xmlns:a16="http://schemas.microsoft.com/office/drawing/2014/main" id="{0FE805ED-3108-DC41-A759-AEC37117992A}"/>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15" name="Text Placeholder 6">
            <a:extLst>
              <a:ext uri="{FF2B5EF4-FFF2-40B4-BE49-F238E27FC236}">
                <a16:creationId xmlns:a16="http://schemas.microsoft.com/office/drawing/2014/main" id="{1A795E37-8730-554E-933B-DB83671976DC}"/>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6" name="Title 1">
            <a:extLst>
              <a:ext uri="{FF2B5EF4-FFF2-40B4-BE49-F238E27FC236}">
                <a16:creationId xmlns:a16="http://schemas.microsoft.com/office/drawing/2014/main" id="{1B8C6829-5776-E74B-ADE7-378B8F669AFB}"/>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7" name="Group 16">
            <a:extLst>
              <a:ext uri="{FF2B5EF4-FFF2-40B4-BE49-F238E27FC236}">
                <a16:creationId xmlns:a16="http://schemas.microsoft.com/office/drawing/2014/main" id="{E5A44845-D04A-D64E-80F5-1E6EC6EF984B}"/>
              </a:ext>
            </a:extLst>
          </p:cNvPr>
          <p:cNvGrpSpPr/>
          <p:nvPr userDrawn="1"/>
        </p:nvGrpSpPr>
        <p:grpSpPr>
          <a:xfrm>
            <a:off x="509568" y="3503895"/>
            <a:ext cx="6359624" cy="2437013"/>
            <a:chOff x="-1420" y="3503895"/>
            <a:chExt cx="6359624" cy="2437013"/>
          </a:xfrm>
          <a:solidFill>
            <a:srgbClr val="004050"/>
          </a:solidFill>
        </p:grpSpPr>
        <p:sp>
          <p:nvSpPr>
            <p:cNvPr id="18" name="Freeform 17">
              <a:extLst>
                <a:ext uri="{FF2B5EF4-FFF2-40B4-BE49-F238E27FC236}">
                  <a16:creationId xmlns:a16="http://schemas.microsoft.com/office/drawing/2014/main" id="{48BE5716-4C67-7F49-9AB4-96E2726363A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6C88AC0D-F7D7-8841-9EEC-3CF787C22458}"/>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D8F806E4-B1B9-ED4F-B299-F02A4A4AB1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5F9772C6-2882-F44C-BB68-B9C55932026B}"/>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2" name="Rectangle 21">
            <a:extLst>
              <a:ext uri="{FF2B5EF4-FFF2-40B4-BE49-F238E27FC236}">
                <a16:creationId xmlns:a16="http://schemas.microsoft.com/office/drawing/2014/main" id="{3D844E97-E982-B54D-9ED8-47C261639D4D}"/>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8794142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8359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theme" Target="../theme/theme2.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41" Type="http://schemas.openxmlformats.org/officeDocument/2006/relationships/slideLayout" Target="../slideLayouts/slideLayout128.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image" Target="../media/image1.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4" Type="http://schemas.openxmlformats.org/officeDocument/2006/relationships/theme" Target="../theme/theme3.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theme" Target="../theme/theme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41" Type="http://schemas.openxmlformats.org/officeDocument/2006/relationships/slideLayout" Target="../slideLayouts/slideLayout171.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image" Target="../media/image1.png"/><Relationship Id="rId2" Type="http://schemas.openxmlformats.org/officeDocument/2006/relationships/slideLayout" Target="../slideLayouts/slideLayout173.xml"/><Relationship Id="rId16" Type="http://schemas.openxmlformats.org/officeDocument/2006/relationships/image" Target="../media/image13.svg"/><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image" Target="../media/image12.png"/><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10.xml"/><Relationship Id="rId117" Type="http://schemas.openxmlformats.org/officeDocument/2006/relationships/slideLayout" Target="../slideLayouts/slideLayout301.xml"/><Relationship Id="rId21" Type="http://schemas.openxmlformats.org/officeDocument/2006/relationships/slideLayout" Target="../slideLayouts/slideLayout205.xml"/><Relationship Id="rId42" Type="http://schemas.openxmlformats.org/officeDocument/2006/relationships/slideLayout" Target="../slideLayouts/slideLayout226.xml"/><Relationship Id="rId47" Type="http://schemas.openxmlformats.org/officeDocument/2006/relationships/slideLayout" Target="../slideLayouts/slideLayout231.xml"/><Relationship Id="rId63" Type="http://schemas.openxmlformats.org/officeDocument/2006/relationships/slideLayout" Target="../slideLayouts/slideLayout247.xml"/><Relationship Id="rId68" Type="http://schemas.openxmlformats.org/officeDocument/2006/relationships/slideLayout" Target="../slideLayouts/slideLayout252.xml"/><Relationship Id="rId84" Type="http://schemas.openxmlformats.org/officeDocument/2006/relationships/slideLayout" Target="../slideLayouts/slideLayout268.xml"/><Relationship Id="rId89" Type="http://schemas.openxmlformats.org/officeDocument/2006/relationships/slideLayout" Target="../slideLayouts/slideLayout273.xml"/><Relationship Id="rId112" Type="http://schemas.openxmlformats.org/officeDocument/2006/relationships/slideLayout" Target="../slideLayouts/slideLayout296.xml"/><Relationship Id="rId133" Type="http://schemas.openxmlformats.org/officeDocument/2006/relationships/image" Target="../media/image1.png"/><Relationship Id="rId16" Type="http://schemas.openxmlformats.org/officeDocument/2006/relationships/slideLayout" Target="../slideLayouts/slideLayout200.xml"/><Relationship Id="rId107" Type="http://schemas.openxmlformats.org/officeDocument/2006/relationships/slideLayout" Target="../slideLayouts/slideLayout291.xml"/><Relationship Id="rId11" Type="http://schemas.openxmlformats.org/officeDocument/2006/relationships/slideLayout" Target="../slideLayouts/slideLayout195.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53" Type="http://schemas.openxmlformats.org/officeDocument/2006/relationships/slideLayout" Target="../slideLayouts/slideLayout237.xml"/><Relationship Id="rId58" Type="http://schemas.openxmlformats.org/officeDocument/2006/relationships/slideLayout" Target="../slideLayouts/slideLayout242.xml"/><Relationship Id="rId74" Type="http://schemas.openxmlformats.org/officeDocument/2006/relationships/slideLayout" Target="../slideLayouts/slideLayout258.xml"/><Relationship Id="rId79" Type="http://schemas.openxmlformats.org/officeDocument/2006/relationships/slideLayout" Target="../slideLayouts/slideLayout263.xml"/><Relationship Id="rId102" Type="http://schemas.openxmlformats.org/officeDocument/2006/relationships/slideLayout" Target="../slideLayouts/slideLayout286.xml"/><Relationship Id="rId123" Type="http://schemas.openxmlformats.org/officeDocument/2006/relationships/slideLayout" Target="../slideLayouts/slideLayout307.xml"/><Relationship Id="rId128" Type="http://schemas.openxmlformats.org/officeDocument/2006/relationships/slideLayout" Target="../slideLayouts/slideLayout312.xml"/><Relationship Id="rId5" Type="http://schemas.openxmlformats.org/officeDocument/2006/relationships/slideLayout" Target="../slideLayouts/slideLayout189.xml"/><Relationship Id="rId90" Type="http://schemas.openxmlformats.org/officeDocument/2006/relationships/slideLayout" Target="../slideLayouts/slideLayout274.xml"/><Relationship Id="rId95" Type="http://schemas.openxmlformats.org/officeDocument/2006/relationships/slideLayout" Target="../slideLayouts/slideLayout279.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 Id="rId48" Type="http://schemas.openxmlformats.org/officeDocument/2006/relationships/slideLayout" Target="../slideLayouts/slideLayout232.xml"/><Relationship Id="rId56" Type="http://schemas.openxmlformats.org/officeDocument/2006/relationships/slideLayout" Target="../slideLayouts/slideLayout240.xml"/><Relationship Id="rId64" Type="http://schemas.openxmlformats.org/officeDocument/2006/relationships/slideLayout" Target="../slideLayouts/slideLayout248.xml"/><Relationship Id="rId69" Type="http://schemas.openxmlformats.org/officeDocument/2006/relationships/slideLayout" Target="../slideLayouts/slideLayout253.xml"/><Relationship Id="rId77" Type="http://schemas.openxmlformats.org/officeDocument/2006/relationships/slideLayout" Target="../slideLayouts/slideLayout261.xml"/><Relationship Id="rId100" Type="http://schemas.openxmlformats.org/officeDocument/2006/relationships/slideLayout" Target="../slideLayouts/slideLayout284.xml"/><Relationship Id="rId105" Type="http://schemas.openxmlformats.org/officeDocument/2006/relationships/slideLayout" Target="../slideLayouts/slideLayout289.xml"/><Relationship Id="rId113" Type="http://schemas.openxmlformats.org/officeDocument/2006/relationships/slideLayout" Target="../slideLayouts/slideLayout297.xml"/><Relationship Id="rId118" Type="http://schemas.openxmlformats.org/officeDocument/2006/relationships/slideLayout" Target="../slideLayouts/slideLayout302.xml"/><Relationship Id="rId126" Type="http://schemas.openxmlformats.org/officeDocument/2006/relationships/slideLayout" Target="../slideLayouts/slideLayout310.xml"/><Relationship Id="rId8" Type="http://schemas.openxmlformats.org/officeDocument/2006/relationships/slideLayout" Target="../slideLayouts/slideLayout192.xml"/><Relationship Id="rId51" Type="http://schemas.openxmlformats.org/officeDocument/2006/relationships/slideLayout" Target="../slideLayouts/slideLayout235.xml"/><Relationship Id="rId72" Type="http://schemas.openxmlformats.org/officeDocument/2006/relationships/slideLayout" Target="../slideLayouts/slideLayout256.xml"/><Relationship Id="rId80" Type="http://schemas.openxmlformats.org/officeDocument/2006/relationships/slideLayout" Target="../slideLayouts/slideLayout264.xml"/><Relationship Id="rId85" Type="http://schemas.openxmlformats.org/officeDocument/2006/relationships/slideLayout" Target="../slideLayouts/slideLayout269.xml"/><Relationship Id="rId93" Type="http://schemas.openxmlformats.org/officeDocument/2006/relationships/slideLayout" Target="../slideLayouts/slideLayout277.xml"/><Relationship Id="rId98" Type="http://schemas.openxmlformats.org/officeDocument/2006/relationships/slideLayout" Target="../slideLayouts/slideLayout282.xml"/><Relationship Id="rId121" Type="http://schemas.openxmlformats.org/officeDocument/2006/relationships/slideLayout" Target="../slideLayouts/slideLayout305.xml"/><Relationship Id="rId3" Type="http://schemas.openxmlformats.org/officeDocument/2006/relationships/slideLayout" Target="../slideLayouts/slideLayout187.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slideLayout" Target="../slideLayouts/slideLayout230.xml"/><Relationship Id="rId59" Type="http://schemas.openxmlformats.org/officeDocument/2006/relationships/slideLayout" Target="../slideLayouts/slideLayout243.xml"/><Relationship Id="rId67" Type="http://schemas.openxmlformats.org/officeDocument/2006/relationships/slideLayout" Target="../slideLayouts/slideLayout251.xml"/><Relationship Id="rId103" Type="http://schemas.openxmlformats.org/officeDocument/2006/relationships/slideLayout" Target="../slideLayouts/slideLayout287.xml"/><Relationship Id="rId108" Type="http://schemas.openxmlformats.org/officeDocument/2006/relationships/slideLayout" Target="../slideLayouts/slideLayout292.xml"/><Relationship Id="rId116" Type="http://schemas.openxmlformats.org/officeDocument/2006/relationships/slideLayout" Target="../slideLayouts/slideLayout300.xml"/><Relationship Id="rId124" Type="http://schemas.openxmlformats.org/officeDocument/2006/relationships/slideLayout" Target="../slideLayouts/slideLayout308.xml"/><Relationship Id="rId129" Type="http://schemas.openxmlformats.org/officeDocument/2006/relationships/slideLayout" Target="../slideLayouts/slideLayout313.xml"/><Relationship Id="rId20" Type="http://schemas.openxmlformats.org/officeDocument/2006/relationships/slideLayout" Target="../slideLayouts/slideLayout204.xml"/><Relationship Id="rId41" Type="http://schemas.openxmlformats.org/officeDocument/2006/relationships/slideLayout" Target="../slideLayouts/slideLayout225.xml"/><Relationship Id="rId54" Type="http://schemas.openxmlformats.org/officeDocument/2006/relationships/slideLayout" Target="../slideLayouts/slideLayout238.xml"/><Relationship Id="rId62" Type="http://schemas.openxmlformats.org/officeDocument/2006/relationships/slideLayout" Target="../slideLayouts/slideLayout246.xml"/><Relationship Id="rId70" Type="http://schemas.openxmlformats.org/officeDocument/2006/relationships/slideLayout" Target="../slideLayouts/slideLayout254.xml"/><Relationship Id="rId75" Type="http://schemas.openxmlformats.org/officeDocument/2006/relationships/slideLayout" Target="../slideLayouts/slideLayout259.xml"/><Relationship Id="rId83" Type="http://schemas.openxmlformats.org/officeDocument/2006/relationships/slideLayout" Target="../slideLayouts/slideLayout267.xml"/><Relationship Id="rId88" Type="http://schemas.openxmlformats.org/officeDocument/2006/relationships/slideLayout" Target="../slideLayouts/slideLayout272.xml"/><Relationship Id="rId91" Type="http://schemas.openxmlformats.org/officeDocument/2006/relationships/slideLayout" Target="../slideLayouts/slideLayout275.xml"/><Relationship Id="rId96" Type="http://schemas.openxmlformats.org/officeDocument/2006/relationships/slideLayout" Target="../slideLayouts/slideLayout280.xml"/><Relationship Id="rId111" Type="http://schemas.openxmlformats.org/officeDocument/2006/relationships/slideLayout" Target="../slideLayouts/slideLayout295.xml"/><Relationship Id="rId132" Type="http://schemas.openxmlformats.org/officeDocument/2006/relationships/image" Target="../media/image73.svg"/><Relationship Id="rId1" Type="http://schemas.openxmlformats.org/officeDocument/2006/relationships/slideLayout" Target="../slideLayouts/slideLayout185.xml"/><Relationship Id="rId6" Type="http://schemas.openxmlformats.org/officeDocument/2006/relationships/slideLayout" Target="../slideLayouts/slideLayout190.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49" Type="http://schemas.openxmlformats.org/officeDocument/2006/relationships/slideLayout" Target="../slideLayouts/slideLayout233.xml"/><Relationship Id="rId57" Type="http://schemas.openxmlformats.org/officeDocument/2006/relationships/slideLayout" Target="../slideLayouts/slideLayout241.xml"/><Relationship Id="rId106" Type="http://schemas.openxmlformats.org/officeDocument/2006/relationships/slideLayout" Target="../slideLayouts/slideLayout290.xml"/><Relationship Id="rId114" Type="http://schemas.openxmlformats.org/officeDocument/2006/relationships/slideLayout" Target="../slideLayouts/slideLayout298.xml"/><Relationship Id="rId119" Type="http://schemas.openxmlformats.org/officeDocument/2006/relationships/slideLayout" Target="../slideLayouts/slideLayout303.xml"/><Relationship Id="rId127" Type="http://schemas.openxmlformats.org/officeDocument/2006/relationships/slideLayout" Target="../slideLayouts/slideLayout311.xml"/><Relationship Id="rId10" Type="http://schemas.openxmlformats.org/officeDocument/2006/relationships/slideLayout" Target="../slideLayouts/slideLayout194.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52" Type="http://schemas.openxmlformats.org/officeDocument/2006/relationships/slideLayout" Target="../slideLayouts/slideLayout236.xml"/><Relationship Id="rId60" Type="http://schemas.openxmlformats.org/officeDocument/2006/relationships/slideLayout" Target="../slideLayouts/slideLayout244.xml"/><Relationship Id="rId65" Type="http://schemas.openxmlformats.org/officeDocument/2006/relationships/slideLayout" Target="../slideLayouts/slideLayout249.xml"/><Relationship Id="rId73" Type="http://schemas.openxmlformats.org/officeDocument/2006/relationships/slideLayout" Target="../slideLayouts/slideLayout257.xml"/><Relationship Id="rId78" Type="http://schemas.openxmlformats.org/officeDocument/2006/relationships/slideLayout" Target="../slideLayouts/slideLayout262.xml"/><Relationship Id="rId81" Type="http://schemas.openxmlformats.org/officeDocument/2006/relationships/slideLayout" Target="../slideLayouts/slideLayout265.xml"/><Relationship Id="rId86" Type="http://schemas.openxmlformats.org/officeDocument/2006/relationships/slideLayout" Target="../slideLayouts/slideLayout270.xml"/><Relationship Id="rId94" Type="http://schemas.openxmlformats.org/officeDocument/2006/relationships/slideLayout" Target="../slideLayouts/slideLayout278.xml"/><Relationship Id="rId99" Type="http://schemas.openxmlformats.org/officeDocument/2006/relationships/slideLayout" Target="../slideLayouts/slideLayout283.xml"/><Relationship Id="rId101" Type="http://schemas.openxmlformats.org/officeDocument/2006/relationships/slideLayout" Target="../slideLayouts/slideLayout285.xml"/><Relationship Id="rId122" Type="http://schemas.openxmlformats.org/officeDocument/2006/relationships/slideLayout" Target="../slideLayouts/slideLayout306.xml"/><Relationship Id="rId130" Type="http://schemas.openxmlformats.org/officeDocument/2006/relationships/theme" Target="../theme/theme6.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9" Type="http://schemas.openxmlformats.org/officeDocument/2006/relationships/slideLayout" Target="../slideLayouts/slideLayout223.xml"/><Relationship Id="rId109" Type="http://schemas.openxmlformats.org/officeDocument/2006/relationships/slideLayout" Target="../slideLayouts/slideLayout293.xml"/><Relationship Id="rId34" Type="http://schemas.openxmlformats.org/officeDocument/2006/relationships/slideLayout" Target="../slideLayouts/slideLayout218.xml"/><Relationship Id="rId50" Type="http://schemas.openxmlformats.org/officeDocument/2006/relationships/slideLayout" Target="../slideLayouts/slideLayout234.xml"/><Relationship Id="rId55" Type="http://schemas.openxmlformats.org/officeDocument/2006/relationships/slideLayout" Target="../slideLayouts/slideLayout239.xml"/><Relationship Id="rId76" Type="http://schemas.openxmlformats.org/officeDocument/2006/relationships/slideLayout" Target="../slideLayouts/slideLayout260.xml"/><Relationship Id="rId97" Type="http://schemas.openxmlformats.org/officeDocument/2006/relationships/slideLayout" Target="../slideLayouts/slideLayout281.xml"/><Relationship Id="rId104" Type="http://schemas.openxmlformats.org/officeDocument/2006/relationships/slideLayout" Target="../slideLayouts/slideLayout288.xml"/><Relationship Id="rId120" Type="http://schemas.openxmlformats.org/officeDocument/2006/relationships/slideLayout" Target="../slideLayouts/slideLayout304.xml"/><Relationship Id="rId125" Type="http://schemas.openxmlformats.org/officeDocument/2006/relationships/slideLayout" Target="../slideLayouts/slideLayout309.xml"/><Relationship Id="rId7" Type="http://schemas.openxmlformats.org/officeDocument/2006/relationships/slideLayout" Target="../slideLayouts/slideLayout191.xml"/><Relationship Id="rId71" Type="http://schemas.openxmlformats.org/officeDocument/2006/relationships/slideLayout" Target="../slideLayouts/slideLayout255.xml"/><Relationship Id="rId92" Type="http://schemas.openxmlformats.org/officeDocument/2006/relationships/slideLayout" Target="../slideLayouts/slideLayout276.xml"/><Relationship Id="rId2" Type="http://schemas.openxmlformats.org/officeDocument/2006/relationships/slideLayout" Target="../slideLayouts/slideLayout186.xml"/><Relationship Id="rId29" Type="http://schemas.openxmlformats.org/officeDocument/2006/relationships/slideLayout" Target="../slideLayouts/slideLayout213.xml"/><Relationship Id="rId24" Type="http://schemas.openxmlformats.org/officeDocument/2006/relationships/slideLayout" Target="../slideLayouts/slideLayout208.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66" Type="http://schemas.openxmlformats.org/officeDocument/2006/relationships/slideLayout" Target="../slideLayouts/slideLayout250.xml"/><Relationship Id="rId87" Type="http://schemas.openxmlformats.org/officeDocument/2006/relationships/slideLayout" Target="../slideLayouts/slideLayout271.xml"/><Relationship Id="rId110" Type="http://schemas.openxmlformats.org/officeDocument/2006/relationships/slideLayout" Target="../slideLayouts/slideLayout294.xml"/><Relationship Id="rId115" Type="http://schemas.openxmlformats.org/officeDocument/2006/relationships/slideLayout" Target="../slideLayouts/slideLayout299.xml"/><Relationship Id="rId131" Type="http://schemas.openxmlformats.org/officeDocument/2006/relationships/image" Target="../media/image12.png"/><Relationship Id="rId61" Type="http://schemas.openxmlformats.org/officeDocument/2006/relationships/slideLayout" Target="../slideLayouts/slideLayout245.xml"/><Relationship Id="rId82" Type="http://schemas.openxmlformats.org/officeDocument/2006/relationships/slideLayout" Target="../slideLayouts/slideLayout266.xml"/><Relationship Id="rId19"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 id="2147484442" r:id="rId42"/>
    <p:sldLayoutId id="2147484443" r:id="rId43"/>
    <p:sldLayoutId id="2147484444" r:id="rId44"/>
    <p:sldLayoutId id="2147484445" r:id="rId45"/>
    <p:sldLayoutId id="2147484446" r:id="rId46"/>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8"/>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8"/>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8"/>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8"/>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 id="2147484447" r:id="rId10"/>
    <p:sldLayoutId id="2147484448" r:id="rId11"/>
    <p:sldLayoutId id="2147484449" r:id="rId12"/>
    <p:sldLayoutId id="2147484450" r:id="rId1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7"/>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7"/>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7"/>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7"/>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Graphic 31">
            <a:extLst>
              <a:ext uri="{FF2B5EF4-FFF2-40B4-BE49-F238E27FC236}">
                <a16:creationId xmlns:a16="http://schemas.microsoft.com/office/drawing/2014/main" id="{E04B9394-820E-45B1-AED1-10AA3CC584A2}"/>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F25BFF78-5EE7-4B04-B46B-A0F8EF1FD0A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a:p>
        </p:txBody>
      </p:sp>
      <p:sp>
        <p:nvSpPr>
          <p:cNvPr id="6" name="Title Placeholder 1">
            <a:extLst>
              <a:ext uri="{FF2B5EF4-FFF2-40B4-BE49-F238E27FC236}">
                <a16:creationId xmlns:a16="http://schemas.microsoft.com/office/drawing/2014/main" id="{FA26AE09-5FE1-43E3-A913-CA8D5F4E85C1}"/>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7" name="Text Placeholder 2">
            <a:extLst>
              <a:ext uri="{FF2B5EF4-FFF2-40B4-BE49-F238E27FC236}">
                <a16:creationId xmlns:a16="http://schemas.microsoft.com/office/drawing/2014/main" id="{6BD369E2-F047-4DCC-9506-5C1A3C49BF1F}"/>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239971944"/>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 id="2147484468" r:id="rId17"/>
    <p:sldLayoutId id="2147484469" r:id="rId18"/>
    <p:sldLayoutId id="2147484470" r:id="rId19"/>
    <p:sldLayoutId id="2147484471" r:id="rId20"/>
    <p:sldLayoutId id="2147484472" r:id="rId21"/>
    <p:sldLayoutId id="2147484473" r:id="rId22"/>
    <p:sldLayoutId id="2147484474" r:id="rId23"/>
    <p:sldLayoutId id="2147484475" r:id="rId24"/>
    <p:sldLayoutId id="2147484476" r:id="rId25"/>
    <p:sldLayoutId id="2147484477" r:id="rId26"/>
    <p:sldLayoutId id="2147484478" r:id="rId27"/>
    <p:sldLayoutId id="2147484479" r:id="rId28"/>
    <p:sldLayoutId id="2147484480" r:id="rId29"/>
    <p:sldLayoutId id="2147484481" r:id="rId30"/>
    <p:sldLayoutId id="2147484482" r:id="rId31"/>
    <p:sldLayoutId id="2147484483" r:id="rId32"/>
    <p:sldLayoutId id="2147484484" r:id="rId33"/>
    <p:sldLayoutId id="2147484485" r:id="rId34"/>
    <p:sldLayoutId id="2147484486" r:id="rId35"/>
    <p:sldLayoutId id="2147484487" r:id="rId36"/>
    <p:sldLayoutId id="2147484488" r:id="rId37"/>
    <p:sldLayoutId id="2147484489" r:id="rId38"/>
    <p:sldLayoutId id="2147484490" r:id="rId39"/>
    <p:sldLayoutId id="2147484491" r:id="rId40"/>
    <p:sldLayoutId id="2147484492" r:id="rId41"/>
    <p:sldLayoutId id="2147484493" r:id="rId42"/>
    <p:sldLayoutId id="2147484494" r:id="rId43"/>
    <p:sldLayoutId id="2147484495" r:id="rId44"/>
    <p:sldLayoutId id="2147484496" r:id="rId45"/>
    <p:sldLayoutId id="2147484497" r:id="rId46"/>
    <p:sldLayoutId id="2147484498" r:id="rId47"/>
    <p:sldLayoutId id="2147484499" r:id="rId48"/>
    <p:sldLayoutId id="2147484500" r:id="rId49"/>
    <p:sldLayoutId id="2147484501" r:id="rId50"/>
    <p:sldLayoutId id="2147484502" r:id="rId51"/>
    <p:sldLayoutId id="2147484503" r:id="rId52"/>
    <p:sldLayoutId id="2147484504" r:id="rId53"/>
    <p:sldLayoutId id="2147484505" r:id="rId54"/>
    <p:sldLayoutId id="2147484506" r:id="rId55"/>
    <p:sldLayoutId id="2147484507" r:id="rId56"/>
    <p:sldLayoutId id="2147484508" r:id="rId57"/>
    <p:sldLayoutId id="2147484509" r:id="rId58"/>
    <p:sldLayoutId id="2147484510" r:id="rId59"/>
    <p:sldLayoutId id="2147484511" r:id="rId60"/>
    <p:sldLayoutId id="2147484512" r:id="rId61"/>
    <p:sldLayoutId id="2147484513" r:id="rId62"/>
    <p:sldLayoutId id="2147484514" r:id="rId63"/>
    <p:sldLayoutId id="2147484515" r:id="rId64"/>
    <p:sldLayoutId id="2147484516" r:id="rId65"/>
    <p:sldLayoutId id="2147484517" r:id="rId66"/>
    <p:sldLayoutId id="2147484518" r:id="rId67"/>
    <p:sldLayoutId id="2147484519" r:id="rId68"/>
    <p:sldLayoutId id="2147484520" r:id="rId69"/>
    <p:sldLayoutId id="2147484521" r:id="rId70"/>
    <p:sldLayoutId id="2147484522" r:id="rId71"/>
    <p:sldLayoutId id="2147484523" r:id="rId72"/>
    <p:sldLayoutId id="2147484524" r:id="rId73"/>
    <p:sldLayoutId id="2147484525" r:id="rId74"/>
    <p:sldLayoutId id="2147484526" r:id="rId75"/>
    <p:sldLayoutId id="2147484527" r:id="rId76"/>
    <p:sldLayoutId id="2147484528" r:id="rId77"/>
    <p:sldLayoutId id="2147484529" r:id="rId78"/>
    <p:sldLayoutId id="2147484530" r:id="rId79"/>
    <p:sldLayoutId id="2147484531" r:id="rId80"/>
    <p:sldLayoutId id="2147484532" r:id="rId81"/>
    <p:sldLayoutId id="2147484533" r:id="rId82"/>
    <p:sldLayoutId id="2147484534" r:id="rId83"/>
    <p:sldLayoutId id="2147484535" r:id="rId84"/>
    <p:sldLayoutId id="2147484536" r:id="rId85"/>
    <p:sldLayoutId id="2147484537" r:id="rId86"/>
    <p:sldLayoutId id="2147484538" r:id="rId87"/>
    <p:sldLayoutId id="2147484539" r:id="rId88"/>
    <p:sldLayoutId id="2147484540" r:id="rId89"/>
    <p:sldLayoutId id="2147484541" r:id="rId90"/>
    <p:sldLayoutId id="2147484542" r:id="rId91"/>
    <p:sldLayoutId id="2147484543" r:id="rId92"/>
    <p:sldLayoutId id="2147484544" r:id="rId93"/>
    <p:sldLayoutId id="2147484545" r:id="rId94"/>
    <p:sldLayoutId id="2147484546" r:id="rId95"/>
    <p:sldLayoutId id="2147484547" r:id="rId96"/>
    <p:sldLayoutId id="2147484548" r:id="rId97"/>
    <p:sldLayoutId id="2147484549" r:id="rId98"/>
    <p:sldLayoutId id="2147484550" r:id="rId99"/>
    <p:sldLayoutId id="2147484551" r:id="rId100"/>
    <p:sldLayoutId id="2147484552" r:id="rId101"/>
    <p:sldLayoutId id="2147484553" r:id="rId102"/>
    <p:sldLayoutId id="2147484554" r:id="rId103"/>
    <p:sldLayoutId id="2147484555" r:id="rId104"/>
    <p:sldLayoutId id="2147484556" r:id="rId105"/>
    <p:sldLayoutId id="2147484557" r:id="rId106"/>
    <p:sldLayoutId id="2147484558" r:id="rId107"/>
    <p:sldLayoutId id="2147484559" r:id="rId108"/>
    <p:sldLayoutId id="2147484560" r:id="rId109"/>
    <p:sldLayoutId id="2147484561" r:id="rId110"/>
    <p:sldLayoutId id="2147484562" r:id="rId111"/>
    <p:sldLayoutId id="2147484563" r:id="rId112"/>
    <p:sldLayoutId id="2147484564" r:id="rId113"/>
    <p:sldLayoutId id="2147484565" r:id="rId114"/>
    <p:sldLayoutId id="2147484566" r:id="rId115"/>
    <p:sldLayoutId id="2147484567" r:id="rId116"/>
    <p:sldLayoutId id="2147484568" r:id="rId117"/>
    <p:sldLayoutId id="2147484569" r:id="rId118"/>
    <p:sldLayoutId id="2147484570" r:id="rId119"/>
    <p:sldLayoutId id="2147484571" r:id="rId120"/>
    <p:sldLayoutId id="2147484572" r:id="rId121"/>
    <p:sldLayoutId id="2147484573" r:id="rId122"/>
    <p:sldLayoutId id="2147484574" r:id="rId123"/>
    <p:sldLayoutId id="2147484575" r:id="rId124"/>
    <p:sldLayoutId id="2147484576" r:id="rId125"/>
    <p:sldLayoutId id="2147484577" r:id="rId126"/>
    <p:sldLayoutId id="2147484578" r:id="rId127"/>
    <p:sldLayoutId id="2147484579" r:id="rId128"/>
    <p:sldLayoutId id="2147484580" r:id="rId129"/>
  </p:sldLayoutIdLst>
  <p:hf hdr="0" dt="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133"/>
        </a:buBlip>
        <a:defRPr sz="1800" b="1" i="0" kern="1200">
          <a:solidFill>
            <a:schemeClr val="tx1"/>
          </a:solidFill>
          <a:latin typeface="Montserrat" pitchFamily="2" charset="77"/>
          <a:ea typeface="+mn-ea"/>
          <a:cs typeface="+mn-cs"/>
        </a:defRPr>
      </a:lvl1pPr>
      <a:lvl2pPr marL="360000" indent="-180000" algn="l" defTabSz="914400" rtl="0" eaLnBrk="1" latinLnBrk="0" hangingPunct="1">
        <a:lnSpc>
          <a:spcPts val="1400"/>
        </a:lnSpc>
        <a:spcBef>
          <a:spcPts val="0"/>
        </a:spcBef>
        <a:spcAft>
          <a:spcPts val="650"/>
        </a:spcAft>
        <a:buSzPct val="125000"/>
        <a:buFontTx/>
        <a:buBlip>
          <a:blip r:embed="rId133"/>
        </a:buBlip>
        <a:tabLst/>
        <a:defRPr sz="1200" kern="1200">
          <a:solidFill>
            <a:schemeClr val="tx1"/>
          </a:solidFill>
          <a:latin typeface="Montserrat" pitchFamily="2" charset="77"/>
          <a:ea typeface="+mn-ea"/>
          <a:cs typeface="+mn-cs"/>
        </a:defRPr>
      </a:lvl2pPr>
      <a:lvl3pPr marL="540000" indent="-180000" algn="l" defTabSz="914400" rtl="0" eaLnBrk="1" latinLnBrk="0" hangingPunct="1">
        <a:lnSpc>
          <a:spcPts val="1400"/>
        </a:lnSpc>
        <a:spcBef>
          <a:spcPts val="0"/>
        </a:spcBef>
        <a:spcAft>
          <a:spcPts val="650"/>
        </a:spcAft>
        <a:buSzPct val="120000"/>
        <a:buFontTx/>
        <a:buBlip>
          <a:blip r:embed="rId133"/>
        </a:buBlip>
        <a:tabLst/>
        <a:defRPr sz="1000" b="1" i="0" kern="1200">
          <a:solidFill>
            <a:schemeClr val="tx1"/>
          </a:solidFill>
          <a:latin typeface="Montserrat" pitchFamily="2" charset="77"/>
          <a:ea typeface="+mn-ea"/>
          <a:cs typeface="+mn-cs"/>
        </a:defRPr>
      </a:lvl3pPr>
      <a:lvl4pPr marL="720000" indent="-180000" algn="l" defTabSz="914400" rtl="0" eaLnBrk="1" latinLnBrk="0" hangingPunct="1">
        <a:lnSpc>
          <a:spcPts val="1200"/>
        </a:lnSpc>
        <a:spcBef>
          <a:spcPts val="0"/>
        </a:spcBef>
        <a:spcAft>
          <a:spcPts val="650"/>
        </a:spcAft>
        <a:buSzPct val="120000"/>
        <a:buFontTx/>
        <a:buBlip>
          <a:blip r:embed="rId133"/>
        </a:buBlip>
        <a:tabLst/>
        <a:defRPr sz="1000" kern="1200">
          <a:solidFill>
            <a:schemeClr val="tx1"/>
          </a:solidFill>
          <a:latin typeface="Montserrat" pitchFamily="2" charset="77"/>
          <a:ea typeface="+mn-ea"/>
          <a:cs typeface="+mn-cs"/>
        </a:defRPr>
      </a:lvl4pPr>
      <a:lvl5pPr marL="900000" indent="-180000" algn="l" defTabSz="914400" rtl="0" eaLnBrk="1" latinLnBrk="0" hangingPunct="1">
        <a:lnSpc>
          <a:spcPts val="1000"/>
        </a:lnSpc>
        <a:spcBef>
          <a:spcPts val="0"/>
        </a:spcBef>
        <a:spcAft>
          <a:spcPts val="650"/>
        </a:spcAft>
        <a:buSzPct val="125000"/>
        <a:buFontTx/>
        <a:buBlip>
          <a:blip r:embed="rId133"/>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9" orient="horz" pos="238">
          <p15:clr>
            <a:srgbClr val="F26B43"/>
          </p15:clr>
        </p15:guide>
        <p15:guide id="30" orient="horz" pos="4081">
          <p15:clr>
            <a:srgbClr val="F26B43"/>
          </p15:clr>
        </p15:guide>
        <p15:guide id="31" pos="237">
          <p15:clr>
            <a:srgbClr val="F26B43"/>
          </p15:clr>
        </p15:guide>
        <p15:guide id="32" pos="732">
          <p15:clr>
            <a:srgbClr val="F26B43"/>
          </p15:clr>
        </p15:guide>
        <p15:guide id="33" pos="850">
          <p15:clr>
            <a:srgbClr val="F26B43"/>
          </p15:clr>
        </p15:guide>
        <p15:guide id="34" pos="1345">
          <p15:clr>
            <a:srgbClr val="F26B43"/>
          </p15:clr>
        </p15:guide>
        <p15:guide id="35" pos="1460">
          <p15:clr>
            <a:srgbClr val="F26B43"/>
          </p15:clr>
        </p15:guide>
        <p15:guide id="36" pos="1954">
          <p15:clr>
            <a:srgbClr val="F26B43"/>
          </p15:clr>
        </p15:guide>
        <p15:guide id="37" pos="2069">
          <p15:clr>
            <a:srgbClr val="F26B43"/>
          </p15:clr>
        </p15:guide>
        <p15:guide id="38" pos="2564">
          <p15:clr>
            <a:srgbClr val="F26B43"/>
          </p15:clr>
        </p15:guide>
        <p15:guide id="39" pos="2678">
          <p15:clr>
            <a:srgbClr val="F26B43"/>
          </p15:clr>
        </p15:guide>
        <p15:guide id="40" pos="3173">
          <p15:clr>
            <a:srgbClr val="F26B43"/>
          </p15:clr>
        </p15:guide>
        <p15:guide id="41" pos="3288">
          <p15:clr>
            <a:srgbClr val="F26B43"/>
          </p15:clr>
        </p15:guide>
        <p15:guide id="42" pos="3782">
          <p15:clr>
            <a:srgbClr val="F26B43"/>
          </p15:clr>
        </p15:guide>
        <p15:guide id="43" pos="3897">
          <p15:clr>
            <a:srgbClr val="F26B43"/>
          </p15:clr>
        </p15:guide>
        <p15:guide id="44" pos="4392">
          <p15:clr>
            <a:srgbClr val="F26B43"/>
          </p15:clr>
        </p15:guide>
        <p15:guide id="45" pos="4506">
          <p15:clr>
            <a:srgbClr val="F26B43"/>
          </p15:clr>
        </p15:guide>
        <p15:guide id="46" pos="5001">
          <p15:clr>
            <a:srgbClr val="F26B43"/>
          </p15:clr>
        </p15:guide>
        <p15:guide id="47" pos="5115">
          <p15:clr>
            <a:srgbClr val="F26B43"/>
          </p15:clr>
        </p15:guide>
        <p15:guide id="48" pos="5610">
          <p15:clr>
            <a:srgbClr val="F26B43"/>
          </p15:clr>
        </p15:guide>
        <p15:guide id="49" pos="5725">
          <p15:clr>
            <a:srgbClr val="F26B43"/>
          </p15:clr>
        </p15:guide>
        <p15:guide id="50" pos="6220">
          <p15:clr>
            <a:srgbClr val="F26B43"/>
          </p15:clr>
        </p15:guide>
        <p15:guide id="51" pos="6334">
          <p15:clr>
            <a:srgbClr val="F26B43"/>
          </p15:clr>
        </p15:guide>
        <p15:guide id="52" pos="6829">
          <p15:clr>
            <a:srgbClr val="F26B43"/>
          </p15:clr>
        </p15:guide>
        <p15:guide id="53" pos="6943">
          <p15:clr>
            <a:srgbClr val="F26B43"/>
          </p15:clr>
        </p15:guide>
        <p15:guide id="54" pos="7438">
          <p15:clr>
            <a:srgbClr val="F26B43"/>
          </p15:clr>
        </p15:guide>
        <p15:guide id="55" pos="3840">
          <p15:clr>
            <a:srgbClr val="9FCC3B"/>
          </p15:clr>
        </p15:guide>
        <p15:guide id="56"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120052-029A-4AEF-85E6-CDED7E4531D2}"/>
              </a:ext>
            </a:extLst>
          </p:cNvPr>
          <p:cNvSpPr>
            <a:spLocks noGrp="1"/>
          </p:cNvSpPr>
          <p:nvPr>
            <p:ph type="ctrTitle"/>
          </p:nvPr>
        </p:nvSpPr>
        <p:spPr>
          <a:xfrm>
            <a:off x="384785" y="2322726"/>
            <a:ext cx="6596062" cy="2431485"/>
          </a:xfrm>
        </p:spPr>
        <p:txBody>
          <a:bodyPr/>
          <a:lstStyle/>
          <a:p>
            <a:r>
              <a:rPr lang="en-US" dirty="0"/>
              <a:t>Object Orientated JavaScript</a:t>
            </a:r>
            <a:endParaRPr lang="en-GB" dirty="0"/>
          </a:p>
        </p:txBody>
      </p:sp>
      <p:sp>
        <p:nvSpPr>
          <p:cNvPr id="8" name="Text Placeholder 7">
            <a:extLst>
              <a:ext uri="{FF2B5EF4-FFF2-40B4-BE49-F238E27FC236}">
                <a16:creationId xmlns:a16="http://schemas.microsoft.com/office/drawing/2014/main" id="{FF918CA0-410E-479E-AF2A-D626FF9591D4}"/>
              </a:ext>
            </a:extLst>
          </p:cNvPr>
          <p:cNvSpPr>
            <a:spLocks noGrp="1"/>
          </p:cNvSpPr>
          <p:nvPr>
            <p:ph type="body" sz="quarter" idx="10"/>
          </p:nvPr>
        </p:nvSpPr>
        <p:spPr>
          <a:xfrm>
            <a:off x="376237" y="5768975"/>
            <a:ext cx="6604609" cy="709613"/>
          </a:xfrm>
        </p:spPr>
        <p:txBody>
          <a:bodyPr/>
          <a:lstStyle/>
          <a:p>
            <a:pPr marL="0" indent="0">
              <a:buNone/>
            </a:pPr>
            <a:r>
              <a:rPr lang="en-US" dirty="0"/>
              <a:t>JavaScript Fundamentals</a:t>
            </a:r>
            <a:endParaRPr lang="en-GB" dirty="0"/>
          </a:p>
        </p:txBody>
      </p:sp>
    </p:spTree>
    <p:extLst>
      <p:ext uri="{BB962C8B-B14F-4D97-AF65-F5344CB8AC3E}">
        <p14:creationId xmlns:p14="http://schemas.microsoft.com/office/powerpoint/2010/main" val="312409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A7FEFDA-0003-47D2-8CF5-90DBEE983E40}"/>
              </a:ext>
            </a:extLst>
          </p:cNvPr>
          <p:cNvSpPr>
            <a:spLocks noGrp="1"/>
          </p:cNvSpPr>
          <p:nvPr>
            <p:ph type="body" sz="quarter" idx="12"/>
          </p:nvPr>
        </p:nvSpPr>
        <p:spPr/>
        <p:txBody>
          <a:bodyPr/>
          <a:lstStyle/>
          <a:p>
            <a:r>
              <a:rPr lang="en-GB" dirty="0"/>
              <a:t>Classes: static</a:t>
            </a:r>
          </a:p>
        </p:txBody>
      </p:sp>
      <p:sp>
        <p:nvSpPr>
          <p:cNvPr id="5" name="Text Placeholder 4">
            <a:extLst>
              <a:ext uri="{FF2B5EF4-FFF2-40B4-BE49-F238E27FC236}">
                <a16:creationId xmlns:a16="http://schemas.microsoft.com/office/drawing/2014/main" id="{BAEC64AB-962F-414B-B8C5-3A4B3111E6D6}"/>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The </a:t>
            </a:r>
            <a:r>
              <a:rPr lang="en-US" b="1" dirty="0">
                <a:latin typeface="Courier New" panose="02070309020205020404" pitchFamily="49" charset="0"/>
                <a:cs typeface="Courier New" panose="02070309020205020404" pitchFamily="49" charset="0"/>
              </a:rPr>
              <a:t>static</a:t>
            </a:r>
            <a:r>
              <a:rPr lang="en-US" dirty="0"/>
              <a:t> keyword allows for method calls to a </a:t>
            </a:r>
            <a:r>
              <a:rPr lang="en-US" b="1" dirty="0">
                <a:latin typeface="Courier New" panose="02070309020205020404" pitchFamily="49" charset="0"/>
                <a:cs typeface="Courier New" panose="02070309020205020404" pitchFamily="49" charset="0"/>
              </a:rPr>
              <a:t>class</a:t>
            </a:r>
            <a:r>
              <a:rPr lang="en-US" dirty="0"/>
              <a:t> that hasn’t been instantiated</a:t>
            </a:r>
          </a:p>
          <a:p>
            <a:pPr marL="285750" indent="-285750">
              <a:buFont typeface="Arial" panose="020B0604020202020204" pitchFamily="34" charset="0"/>
              <a:buChar char="•"/>
            </a:pPr>
            <a:r>
              <a:rPr lang="en-US" dirty="0"/>
              <a:t>Calls to a </a:t>
            </a:r>
            <a:r>
              <a:rPr lang="en-US" b="1" dirty="0">
                <a:latin typeface="Courier New" panose="02070309020205020404" pitchFamily="49" charset="0"/>
                <a:cs typeface="Courier New" panose="02070309020205020404" pitchFamily="49" charset="0"/>
              </a:rPr>
              <a:t>static</a:t>
            </a:r>
            <a:r>
              <a:rPr lang="en-US" dirty="0"/>
              <a:t> function of an instantiated class will throw an error</a:t>
            </a:r>
          </a:p>
          <a:p>
            <a:endParaRPr lang="en-GB" dirty="0"/>
          </a:p>
        </p:txBody>
      </p:sp>
      <p:sp>
        <p:nvSpPr>
          <p:cNvPr id="4" name="Rectangle 3">
            <a:extLst>
              <a:ext uri="{FF2B5EF4-FFF2-40B4-BE49-F238E27FC236}">
                <a16:creationId xmlns:a16="http://schemas.microsoft.com/office/drawing/2014/main" id="{488BBC33-33B3-A34E-B9E1-720FE10D3ACE}"/>
              </a:ext>
            </a:extLst>
          </p:cNvPr>
          <p:cNvSpPr/>
          <p:nvPr/>
        </p:nvSpPr>
        <p:spPr>
          <a:xfrm>
            <a:off x="1984430" y="2013053"/>
            <a:ext cx="8215200" cy="3693319"/>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class Circle {</a:t>
            </a:r>
          </a:p>
          <a:p>
            <a:r>
              <a:rPr lang="en-GB" sz="1800" b="1" dirty="0">
                <a:latin typeface="Courier New" panose="02070309020205020404" pitchFamily="49" charset="0"/>
                <a:cs typeface="Courier New" panose="02070309020205020404" pitchFamily="49" charset="0"/>
              </a:rPr>
              <a:t>    constructor (radius, centre)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this.radius</a:t>
            </a:r>
            <a:r>
              <a:rPr lang="en-GB" sz="1800" b="1" dirty="0">
                <a:latin typeface="Courier New" panose="02070309020205020404" pitchFamily="49" charset="0"/>
                <a:cs typeface="Courier New" panose="02070309020205020404" pitchFamily="49" charset="0"/>
              </a:rPr>
              <a:t> = radius;</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this.centre</a:t>
            </a:r>
            <a:r>
              <a:rPr lang="en-GB" sz="1800" b="1" dirty="0">
                <a:latin typeface="Courier New" panose="02070309020205020404" pitchFamily="49" charset="0"/>
                <a:cs typeface="Courier New" panose="02070309020205020404" pitchFamily="49" charset="0"/>
              </a:rPr>
              <a:t> = centre;</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static area(circle) {</a:t>
            </a:r>
          </a:p>
          <a:p>
            <a:r>
              <a:rPr lang="en-GB" sz="1800" b="1" dirty="0">
                <a:latin typeface="Courier New" panose="02070309020205020404" pitchFamily="49" charset="0"/>
                <a:cs typeface="Courier New" panose="02070309020205020404" pitchFamily="49" charset="0"/>
              </a:rPr>
              <a:t>        return </a:t>
            </a:r>
            <a:r>
              <a:rPr lang="en-GB" sz="1800" b="1" dirty="0" err="1">
                <a:latin typeface="Courier New" panose="02070309020205020404" pitchFamily="49" charset="0"/>
                <a:cs typeface="Courier New" panose="02070309020205020404" pitchFamily="49" charset="0"/>
              </a:rPr>
              <a:t>Math.PI</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Math.pow</a:t>
            </a:r>
            <a:r>
              <a:rPr lang="en-GB" sz="1800" b="1" dirty="0">
                <a:latin typeface="Courier New" panose="02070309020205020404" pitchFamily="49" charset="0"/>
                <a:cs typeface="Courier New" panose="02070309020205020404" pitchFamily="49" charset="0"/>
              </a:rPr>
              <a:t>(circle.radius,2);</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err="1">
                <a:latin typeface="Courier New" panose="02070309020205020404" pitchFamily="49" charset="0"/>
                <a:cs typeface="Courier New" panose="02070309020205020404" pitchFamily="49" charset="0"/>
              </a:rPr>
              <a:t>const</a:t>
            </a:r>
            <a:r>
              <a:rPr lang="en-GB" sz="1800" b="1" dirty="0">
                <a:latin typeface="Courier New" panose="02070309020205020404" pitchFamily="49" charset="0"/>
                <a:cs typeface="Courier New" panose="02070309020205020404" pitchFamily="49" charset="0"/>
              </a:rPr>
              <a:t> MY_CIRCLE = new Circle(5,[0,0]);</a:t>
            </a:r>
          </a:p>
          <a:p>
            <a:r>
              <a:rPr lang="en-GB" sz="1800" b="1" dirty="0" err="1">
                <a:latin typeface="Courier New" panose="02070309020205020404" pitchFamily="49" charset="0"/>
                <a:cs typeface="Courier New" panose="02070309020205020404" pitchFamily="49" charset="0"/>
              </a:rPr>
              <a:t>console.log</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Circle.area</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myCircle</a:t>
            </a:r>
            <a:r>
              <a:rPr lang="en-GB" sz="1800" b="1" dirty="0">
                <a:latin typeface="Courier New" panose="02070309020205020404" pitchFamily="49" charset="0"/>
                <a:cs typeface="Courier New" panose="02070309020205020404" pitchFamily="49" charset="0"/>
              </a:rPr>
              <a:t>)); </a:t>
            </a:r>
            <a:r>
              <a:rPr lang="en-GB" sz="1800" b="1" dirty="0">
                <a:solidFill>
                  <a:schemeClr val="accent6"/>
                </a:solidFill>
                <a:latin typeface="Courier New" panose="02070309020205020404" pitchFamily="49" charset="0"/>
                <a:cs typeface="Courier New" panose="02070309020205020404" pitchFamily="49" charset="0"/>
              </a:rPr>
              <a:t>//78.53981633974483</a:t>
            </a:r>
          </a:p>
        </p:txBody>
      </p:sp>
    </p:spTree>
    <p:extLst>
      <p:ext uri="{BB962C8B-B14F-4D97-AF65-F5344CB8AC3E}">
        <p14:creationId xmlns:p14="http://schemas.microsoft.com/office/powerpoint/2010/main" val="24572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896E024-0204-4FAC-8D43-26187B06587B}"/>
              </a:ext>
            </a:extLst>
          </p:cNvPr>
          <p:cNvSpPr>
            <a:spLocks noGrp="1"/>
          </p:cNvSpPr>
          <p:nvPr>
            <p:ph type="body" sz="quarter" idx="11"/>
          </p:nvPr>
        </p:nvSpPr>
        <p:spPr>
          <a:xfrm>
            <a:off x="363737" y="1596791"/>
            <a:ext cx="5621863" cy="2508057"/>
          </a:xfrm>
        </p:spPr>
        <p:txBody>
          <a:bodyPr/>
          <a:lstStyle/>
          <a:p>
            <a:pPr marL="285750" indent="-285750">
              <a:buFont typeface="Arial" panose="020B0604020202020204" pitchFamily="34" charset="0"/>
              <a:buChar char="•"/>
            </a:pPr>
            <a:r>
              <a:rPr lang="en-GB" dirty="0"/>
              <a:t>Extensibility of objects can be toggled</a:t>
            </a:r>
          </a:p>
          <a:p>
            <a:pPr marL="285750" lvl="1" indent="-285750"/>
            <a:r>
              <a:rPr lang="en-GB" dirty="0"/>
              <a:t>Turning off extensibility prevents new properties changing the object</a:t>
            </a:r>
          </a:p>
          <a:p>
            <a:pPr lvl="2">
              <a:buFont typeface="Arial" panose="020B0604020202020204" pitchFamily="34" charset="0"/>
              <a:buChar char="•"/>
            </a:pPr>
            <a:r>
              <a:rPr lang="en-GB" b="1" dirty="0" err="1">
                <a:latin typeface="Courier New" panose="02070309020205020404" pitchFamily="49" charset="0"/>
                <a:cs typeface="Courier New" panose="02070309020205020404" pitchFamily="49" charset="0"/>
              </a:rPr>
              <a:t>Object.preventExtensions</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obj</a:t>
            </a:r>
            <a:r>
              <a:rPr lang="en-GB" b="1" dirty="0">
                <a:latin typeface="Courier New" panose="02070309020205020404" pitchFamily="49" charset="0"/>
                <a:cs typeface="Courier New" panose="02070309020205020404" pitchFamily="49" charset="0"/>
              </a:rPr>
              <a:t> )</a:t>
            </a:r>
          </a:p>
          <a:p>
            <a:pPr lvl="2">
              <a:buFont typeface="Arial" panose="020B0604020202020204" pitchFamily="34" charset="0"/>
              <a:buChar char="•"/>
            </a:pPr>
            <a:r>
              <a:rPr lang="en-GB" b="1" dirty="0" err="1">
                <a:latin typeface="Courier New" panose="02070309020205020404" pitchFamily="49" charset="0"/>
                <a:cs typeface="Courier New" panose="02070309020205020404" pitchFamily="49" charset="0"/>
              </a:rPr>
              <a:t>Object.isExtensible</a:t>
            </a:r>
            <a:r>
              <a:rPr lang="en-GB" b="1" dirty="0">
                <a:latin typeface="Courier New" panose="02070309020205020404" pitchFamily="49" charset="0"/>
                <a:cs typeface="Courier New" panose="02070309020205020404" pitchFamily="49" charset="0"/>
              </a:rPr>
              <a:t>( </a:t>
            </a:r>
            <a:r>
              <a:rPr lang="en-GB" b="1" dirty="0" err="1">
                <a:latin typeface="Courier New" panose="02070309020205020404" pitchFamily="49" charset="0"/>
                <a:cs typeface="Courier New" panose="02070309020205020404" pitchFamily="49" charset="0"/>
              </a:rPr>
              <a:t>obj</a:t>
            </a:r>
            <a:r>
              <a:rPr lang="en-GB" b="1" dirty="0">
                <a:latin typeface="Courier New" panose="02070309020205020404" pitchFamily="49" charset="0"/>
                <a:cs typeface="Courier New" panose="02070309020205020404" pitchFamily="49" charset="0"/>
              </a:rPr>
              <a:t> )</a:t>
            </a:r>
          </a:p>
          <a:p>
            <a:endParaRPr lang="en-GB" dirty="0"/>
          </a:p>
        </p:txBody>
      </p:sp>
      <p:sp>
        <p:nvSpPr>
          <p:cNvPr id="8" name="Text Placeholder 7">
            <a:extLst>
              <a:ext uri="{FF2B5EF4-FFF2-40B4-BE49-F238E27FC236}">
                <a16:creationId xmlns:a16="http://schemas.microsoft.com/office/drawing/2014/main" id="{ECA80AFD-8D5A-430A-8C68-6E47F90FA829}"/>
              </a:ext>
            </a:extLst>
          </p:cNvPr>
          <p:cNvSpPr>
            <a:spLocks noGrp="1"/>
          </p:cNvSpPr>
          <p:nvPr>
            <p:ph type="body" sz="quarter" idx="12"/>
          </p:nvPr>
        </p:nvSpPr>
        <p:spPr/>
        <p:txBody>
          <a:bodyPr/>
          <a:lstStyle/>
          <a:p>
            <a:r>
              <a:rPr lang="en-GB" dirty="0"/>
              <a:t>Sealing objects to prevent </a:t>
            </a:r>
            <a:r>
              <a:rPr lang="en-GB" dirty="0" err="1"/>
              <a:t>expando</a:t>
            </a:r>
            <a:r>
              <a:rPr lang="en-GB" dirty="0"/>
              <a:t> errors</a:t>
            </a:r>
          </a:p>
        </p:txBody>
      </p:sp>
      <p:sp>
        <p:nvSpPr>
          <p:cNvPr id="5" name="Rectangle 4">
            <a:extLst>
              <a:ext uri="{FF2B5EF4-FFF2-40B4-BE49-F238E27FC236}">
                <a16:creationId xmlns:a16="http://schemas.microsoft.com/office/drawing/2014/main" id="{343189F7-D10F-4D55-A8E8-242122C3A0E6}"/>
              </a:ext>
            </a:extLst>
          </p:cNvPr>
          <p:cNvSpPr/>
          <p:nvPr/>
        </p:nvSpPr>
        <p:spPr>
          <a:xfrm>
            <a:off x="6206401" y="1596791"/>
            <a:ext cx="5580000" cy="4524315"/>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name: "Dave";</a:t>
            </a:r>
          </a:p>
          <a:p>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print(obj.name); //Dave</a:t>
            </a:r>
          </a:p>
          <a:p>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console.log(</a:t>
            </a:r>
            <a:r>
              <a:rPr lang="en-GB" sz="1800" b="1" dirty="0" err="1">
                <a:latin typeface="Courier New" panose="02070309020205020404" pitchFamily="49" charset="0"/>
                <a:cs typeface="Courier New" panose="02070309020205020404" pitchFamily="49" charset="0"/>
              </a:rPr>
              <a:t>Object.isExtensible</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true</a:t>
            </a:r>
          </a:p>
          <a:p>
            <a:br>
              <a:rPr lang="en-GB" sz="1800" b="1" dirty="0">
                <a:latin typeface="Courier New" panose="02070309020205020404" pitchFamily="49" charset="0"/>
                <a:cs typeface="Courier New" panose="02070309020205020404" pitchFamily="49" charset="0"/>
              </a:rPr>
            </a:br>
            <a:r>
              <a:rPr lang="en-GB" sz="1800" b="1" dirty="0" err="1">
                <a:latin typeface="Courier New" panose="02070309020205020404" pitchFamily="49" charset="0"/>
                <a:cs typeface="Courier New" panose="02070309020205020404" pitchFamily="49" charset="0"/>
              </a:rPr>
              <a:t>Object.preventExtensions</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a:t>
            </a:r>
          </a:p>
          <a:p>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obj.url = "http://ejohn.org/"; </a:t>
            </a:r>
            <a:br>
              <a:rPr lang="en-GB" sz="1800" b="1" dirty="0">
                <a:latin typeface="Courier New" panose="02070309020205020404" pitchFamily="49" charset="0"/>
                <a:cs typeface="Courier New" panose="02070309020205020404" pitchFamily="49" charset="0"/>
              </a:rPr>
            </a:br>
            <a:r>
              <a:rPr lang="en-GB" sz="1800" b="1" dirty="0">
                <a:solidFill>
                  <a:schemeClr val="accent6"/>
                </a:solidFill>
                <a:latin typeface="Courier New" panose="02070309020205020404" pitchFamily="49" charset="0"/>
                <a:cs typeface="Courier New" panose="02070309020205020404" pitchFamily="49" charset="0"/>
              </a:rPr>
              <a:t>//Exception in strict mode </a:t>
            </a:r>
          </a:p>
          <a:p>
            <a:r>
              <a:rPr lang="en-GB" sz="1800" b="1" dirty="0">
                <a:solidFill>
                  <a:schemeClr val="accent6"/>
                </a:solidFill>
                <a:latin typeface="Courier New" panose="02070309020205020404" pitchFamily="49" charset="0"/>
                <a:cs typeface="Courier New" panose="02070309020205020404" pitchFamily="49" charset="0"/>
              </a:rPr>
              <a:t>//(silent fail otherwise)</a:t>
            </a:r>
          </a:p>
          <a:p>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console.log(</a:t>
            </a:r>
            <a:r>
              <a:rPr lang="en-GB" sz="1800" b="1" dirty="0" err="1">
                <a:latin typeface="Courier New" panose="02070309020205020404" pitchFamily="49" charset="0"/>
                <a:cs typeface="Courier New" panose="02070309020205020404" pitchFamily="49" charset="0"/>
              </a:rPr>
              <a:t>Object.isExtensible</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obj</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//false</a:t>
            </a:r>
          </a:p>
        </p:txBody>
      </p:sp>
    </p:spTree>
    <p:extLst>
      <p:ext uri="{BB962C8B-B14F-4D97-AF65-F5344CB8AC3E}">
        <p14:creationId xmlns:p14="http://schemas.microsoft.com/office/powerpoint/2010/main" val="242935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692271-2EA9-4EEB-895E-8756E2B3C0BE}"/>
              </a:ext>
            </a:extLst>
          </p:cNvPr>
          <p:cNvSpPr>
            <a:spLocks noGrp="1"/>
          </p:cNvSpPr>
          <p:nvPr>
            <p:ph type="body" sz="quarter" idx="10"/>
          </p:nvPr>
        </p:nvSpPr>
        <p:spPr/>
        <p:txBody>
          <a:bodyPr/>
          <a:lstStyle/>
          <a:p>
            <a:r>
              <a:rPr lang="en-GB" cap="none" dirty="0"/>
              <a:t>Review</a:t>
            </a:r>
          </a:p>
        </p:txBody>
      </p:sp>
      <p:sp>
        <p:nvSpPr>
          <p:cNvPr id="5" name="Text Placeholder 4">
            <a:extLst>
              <a:ext uri="{FF2B5EF4-FFF2-40B4-BE49-F238E27FC236}">
                <a16:creationId xmlns:a16="http://schemas.microsoft.com/office/drawing/2014/main" id="{F026EB12-5E33-42B0-95A5-3834F2E370D5}"/>
              </a:ext>
            </a:extLst>
          </p:cNvPr>
          <p:cNvSpPr>
            <a:spLocks noGrp="1"/>
          </p:cNvSpPr>
          <p:nvPr>
            <p:ph type="body" sz="quarter" idx="15"/>
          </p:nvPr>
        </p:nvSpPr>
        <p:spPr/>
        <p:txBody>
          <a:bodyPr/>
          <a:lstStyle/>
          <a:p>
            <a:pPr>
              <a:spcBef>
                <a:spcPts val="1200"/>
              </a:spcBef>
            </a:pPr>
            <a:r>
              <a:rPr lang="en-US" b="1" dirty="0"/>
              <a:t>Objects revisited</a:t>
            </a:r>
          </a:p>
          <a:p>
            <a:pPr marL="285750" indent="-285750">
              <a:buFont typeface="Arial" panose="020B0604020202020204" pitchFamily="34" charset="0"/>
              <a:buChar char="•"/>
            </a:pPr>
            <a:r>
              <a:rPr lang="en-US" dirty="0"/>
              <a:t>Object notation</a:t>
            </a:r>
          </a:p>
          <a:p>
            <a:pPr marL="285750" indent="-285750">
              <a:buFont typeface="Arial" panose="020B0604020202020204" pitchFamily="34" charset="0"/>
              <a:buChar char="•"/>
            </a:pPr>
            <a:r>
              <a:rPr lang="en-US" dirty="0"/>
              <a:t>Scope</a:t>
            </a:r>
          </a:p>
          <a:p>
            <a:pPr>
              <a:spcBef>
                <a:spcPts val="1200"/>
              </a:spcBef>
            </a:pPr>
            <a:r>
              <a:rPr lang="en-US" b="1" dirty="0"/>
              <a:t>Creating your own objects</a:t>
            </a:r>
          </a:p>
          <a:p>
            <a:pPr marL="285750" indent="-285750">
              <a:buFont typeface="Arial" panose="020B0604020202020204" pitchFamily="34" charset="0"/>
              <a:buChar char="•"/>
            </a:pPr>
            <a:r>
              <a:rPr lang="en-US" dirty="0"/>
              <a:t>Adding functions to objects</a:t>
            </a:r>
          </a:p>
          <a:p>
            <a:pPr marL="285750" indent="-285750">
              <a:buFont typeface="Arial" panose="020B0604020202020204" pitchFamily="34" charset="0"/>
              <a:buChar char="•"/>
            </a:pPr>
            <a:r>
              <a:rPr lang="en-US" dirty="0"/>
              <a:t>Constructors</a:t>
            </a:r>
          </a:p>
          <a:p>
            <a:pPr marL="285750" indent="-285750">
              <a:buFont typeface="Arial" panose="020B0604020202020204" pitchFamily="34" charset="0"/>
              <a:buChar char="•"/>
            </a:pPr>
            <a:r>
              <a:rPr lang="en-US" dirty="0"/>
              <a:t>Prototypes</a:t>
            </a:r>
          </a:p>
          <a:p>
            <a:pPr marL="285750" indent="-285750">
              <a:buFont typeface="Arial" panose="020B0604020202020204" pitchFamily="34" charset="0"/>
              <a:buChar char="•"/>
            </a:pPr>
            <a:r>
              <a:rPr lang="en-US" dirty="0"/>
              <a:t>Chaining objects</a:t>
            </a:r>
          </a:p>
          <a:p>
            <a:pPr>
              <a:spcBef>
                <a:spcPts val="1200"/>
              </a:spcBef>
            </a:pPr>
            <a:r>
              <a:rPr lang="en-GB" b="1" dirty="0"/>
              <a:t>Sealing objects</a:t>
            </a:r>
          </a:p>
          <a:p>
            <a:pPr marL="285750" indent="-285750">
              <a:buFont typeface="Arial" panose="020B0604020202020204" pitchFamily="34" charset="0"/>
              <a:buChar char="•"/>
            </a:pPr>
            <a:r>
              <a:rPr lang="en-GB" dirty="0"/>
              <a:t>Defend against unexpected object mutation</a:t>
            </a:r>
          </a:p>
          <a:p>
            <a:endParaRPr lang="en-GB" dirty="0"/>
          </a:p>
        </p:txBody>
      </p:sp>
    </p:spTree>
    <p:extLst>
      <p:ext uri="{BB962C8B-B14F-4D97-AF65-F5344CB8AC3E}">
        <p14:creationId xmlns:p14="http://schemas.microsoft.com/office/powerpoint/2010/main" val="35071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BDC204-ABAD-2487-8D53-D3C7C9461E92}"/>
              </a:ext>
            </a:extLst>
          </p:cNvPr>
          <p:cNvSpPr>
            <a:spLocks noGrp="1"/>
          </p:cNvSpPr>
          <p:nvPr>
            <p:ph type="ctrTitle"/>
          </p:nvPr>
        </p:nvSpPr>
        <p:spPr>
          <a:xfrm>
            <a:off x="4327302" y="344971"/>
            <a:ext cx="7475232" cy="2858874"/>
          </a:xfrm>
        </p:spPr>
        <p:txBody>
          <a:bodyPr/>
          <a:lstStyle/>
          <a:p>
            <a:r>
              <a:rPr lang="en-US" dirty="0"/>
              <a:t>QuickLab 14b – extend the class</a:t>
            </a:r>
            <a:endParaRPr lang="en-GB" dirty="0"/>
          </a:p>
        </p:txBody>
      </p:sp>
      <p:sp>
        <p:nvSpPr>
          <p:cNvPr id="2" name="Text Placeholder 1">
            <a:extLst>
              <a:ext uri="{FF2B5EF4-FFF2-40B4-BE49-F238E27FC236}">
                <a16:creationId xmlns:a16="http://schemas.microsoft.com/office/drawing/2014/main" id="{71DA554A-B822-DB4C-98CC-F330D47F8C9E}"/>
              </a:ext>
            </a:extLst>
          </p:cNvPr>
          <p:cNvSpPr>
            <a:spLocks noGrp="1"/>
          </p:cNvSpPr>
          <p:nvPr>
            <p:ph type="body" sz="quarter" idx="10"/>
          </p:nvPr>
        </p:nvSpPr>
        <p:spPr>
          <a:xfrm>
            <a:off x="4327303" y="3525004"/>
            <a:ext cx="7475230" cy="2791976"/>
          </a:xfrm>
        </p:spPr>
        <p:txBody>
          <a:bodyPr/>
          <a:lstStyle/>
          <a:p>
            <a:pPr>
              <a:buFont typeface="Arial" panose="020B0604020202020204" pitchFamily="34" charset="0"/>
              <a:buChar char="•"/>
            </a:pPr>
            <a:r>
              <a:rPr lang="en-US" dirty="0"/>
              <a:t>Extend the class made in 15a</a:t>
            </a:r>
          </a:p>
          <a:p>
            <a:pPr>
              <a:buFont typeface="Arial" panose="020B0604020202020204" pitchFamily="34" charset="0"/>
              <a:buChar char="•"/>
            </a:pPr>
            <a:r>
              <a:rPr lang="en-US" dirty="0"/>
              <a:t>Add new properties to extended classes</a:t>
            </a:r>
          </a:p>
          <a:p>
            <a:pPr>
              <a:buFont typeface="Arial" panose="020B0604020202020204" pitchFamily="34" charset="0"/>
              <a:buChar char="•"/>
            </a:pPr>
            <a:r>
              <a:rPr lang="en-US" dirty="0"/>
              <a:t>Override methods</a:t>
            </a:r>
          </a:p>
          <a:p>
            <a:pPr>
              <a:buFont typeface="Arial" panose="020B0604020202020204" pitchFamily="34" charset="0"/>
              <a:buChar char="•"/>
            </a:pPr>
            <a:r>
              <a:rPr lang="en-US" dirty="0"/>
              <a:t>Use class instances</a:t>
            </a:r>
          </a:p>
        </p:txBody>
      </p:sp>
    </p:spTree>
    <p:extLst>
      <p:ext uri="{BB962C8B-B14F-4D97-AF65-F5344CB8AC3E}">
        <p14:creationId xmlns:p14="http://schemas.microsoft.com/office/powerpoint/2010/main" val="1560600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692271-2EA9-4EEB-895E-8756E2B3C0BE}"/>
              </a:ext>
            </a:extLst>
          </p:cNvPr>
          <p:cNvSpPr>
            <a:spLocks noGrp="1"/>
          </p:cNvSpPr>
          <p:nvPr>
            <p:ph type="body" sz="quarter" idx="10"/>
          </p:nvPr>
        </p:nvSpPr>
        <p:spPr>
          <a:xfrm>
            <a:off x="384785" y="1349985"/>
            <a:ext cx="3443732" cy="2751999"/>
          </a:xfrm>
        </p:spPr>
        <p:txBody>
          <a:bodyPr/>
          <a:lstStyle/>
          <a:p>
            <a:r>
              <a:rPr lang="en-GB" cap="none" dirty="0"/>
              <a:t>Introduction</a:t>
            </a:r>
          </a:p>
        </p:txBody>
      </p:sp>
      <p:sp>
        <p:nvSpPr>
          <p:cNvPr id="5" name="Text Placeholder 4">
            <a:extLst>
              <a:ext uri="{FF2B5EF4-FFF2-40B4-BE49-F238E27FC236}">
                <a16:creationId xmlns:a16="http://schemas.microsoft.com/office/drawing/2014/main" id="{F026EB12-5E33-42B0-95A5-3834F2E370D5}"/>
              </a:ext>
            </a:extLst>
          </p:cNvPr>
          <p:cNvSpPr>
            <a:spLocks noGrp="1"/>
          </p:cNvSpPr>
          <p:nvPr>
            <p:ph type="body" sz="quarter" idx="15"/>
          </p:nvPr>
        </p:nvSpPr>
        <p:spPr>
          <a:xfrm>
            <a:off x="5037137" y="1349986"/>
            <a:ext cx="6770688" cy="5119407"/>
          </a:xfrm>
        </p:spPr>
        <p:txBody>
          <a:bodyPr/>
          <a:lstStyle/>
          <a:p>
            <a:pPr>
              <a:spcBef>
                <a:spcPts val="1200"/>
              </a:spcBef>
            </a:pPr>
            <a:r>
              <a:rPr lang="en-US" b="1" dirty="0"/>
              <a:t>Objects revisited</a:t>
            </a:r>
          </a:p>
          <a:p>
            <a:pPr marL="285750" indent="-285750">
              <a:buFont typeface="Arial" panose="020B0604020202020204" pitchFamily="34" charset="0"/>
              <a:buChar char="•"/>
            </a:pPr>
            <a:r>
              <a:rPr lang="en-US" dirty="0"/>
              <a:t>Object notation</a:t>
            </a:r>
          </a:p>
          <a:p>
            <a:pPr marL="285750" indent="-285750">
              <a:buFont typeface="Arial" panose="020B0604020202020204" pitchFamily="34" charset="0"/>
              <a:buChar char="•"/>
            </a:pPr>
            <a:r>
              <a:rPr lang="en-US" dirty="0"/>
              <a:t>Scope</a:t>
            </a:r>
          </a:p>
          <a:p>
            <a:pPr>
              <a:spcBef>
                <a:spcPts val="1200"/>
              </a:spcBef>
            </a:pPr>
            <a:r>
              <a:rPr lang="en-US" b="1" dirty="0"/>
              <a:t>Creating your own objects</a:t>
            </a:r>
          </a:p>
          <a:p>
            <a:pPr marL="285750" indent="-285750">
              <a:buFont typeface="Arial" panose="020B0604020202020204" pitchFamily="34" charset="0"/>
              <a:buChar char="•"/>
            </a:pPr>
            <a:r>
              <a:rPr lang="en-US" dirty="0"/>
              <a:t>Adding functions to objects</a:t>
            </a:r>
          </a:p>
          <a:p>
            <a:pPr marL="285750" indent="-285750">
              <a:buFont typeface="Arial" panose="020B0604020202020204" pitchFamily="34" charset="0"/>
              <a:buChar char="•"/>
            </a:pPr>
            <a:r>
              <a:rPr lang="en-US" dirty="0"/>
              <a:t>Constructors</a:t>
            </a:r>
          </a:p>
          <a:p>
            <a:pPr marL="285750" indent="-285750">
              <a:buFont typeface="Arial" panose="020B0604020202020204" pitchFamily="34" charset="0"/>
              <a:buChar char="•"/>
            </a:pPr>
            <a:r>
              <a:rPr lang="en-US" dirty="0"/>
              <a:t>Prototypes</a:t>
            </a:r>
          </a:p>
          <a:p>
            <a:pPr marL="285750" indent="-285750">
              <a:buFont typeface="Arial" panose="020B0604020202020204" pitchFamily="34" charset="0"/>
              <a:buChar char="•"/>
            </a:pPr>
            <a:r>
              <a:rPr lang="en-US" dirty="0"/>
              <a:t>Chaining objects</a:t>
            </a:r>
          </a:p>
          <a:p>
            <a:pPr>
              <a:spcBef>
                <a:spcPts val="1200"/>
              </a:spcBef>
            </a:pPr>
            <a:r>
              <a:rPr lang="en-GB" b="1" dirty="0"/>
              <a:t>Sealing objects</a:t>
            </a:r>
          </a:p>
          <a:p>
            <a:pPr marL="285750" indent="-285750">
              <a:buFont typeface="Arial" panose="020B0604020202020204" pitchFamily="34" charset="0"/>
              <a:buChar char="•"/>
            </a:pPr>
            <a:r>
              <a:rPr lang="en-GB" dirty="0"/>
              <a:t>Defend against unexpected object mutation</a:t>
            </a:r>
          </a:p>
          <a:p>
            <a:endParaRPr lang="en-GB" dirty="0"/>
          </a:p>
        </p:txBody>
      </p:sp>
    </p:spTree>
    <p:extLst>
      <p:ext uri="{BB962C8B-B14F-4D97-AF65-F5344CB8AC3E}">
        <p14:creationId xmlns:p14="http://schemas.microsoft.com/office/powerpoint/2010/main" val="121334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84174" y="1859339"/>
            <a:ext cx="5621863" cy="3586688"/>
          </a:xfrm>
        </p:spPr>
        <p:txBody>
          <a:bodyPr/>
          <a:lstStyle/>
          <a:p>
            <a:pPr marL="285750" indent="-285750">
              <a:buFont typeface="Arial" panose="020B0604020202020204" pitchFamily="34" charset="0"/>
              <a:buChar char="•"/>
            </a:pPr>
            <a:r>
              <a:rPr lang="en-GB" dirty="0"/>
              <a:t>Everything in JavaScript is an object</a:t>
            </a:r>
          </a:p>
          <a:p>
            <a:pPr marL="457196" lvl="1" indent="-285750">
              <a:buFont typeface="Courier New" panose="02070309020205020404" pitchFamily="49" charset="0"/>
              <a:buChar char="o"/>
            </a:pPr>
            <a:r>
              <a:rPr lang="en-GB" dirty="0"/>
              <a:t>Functions, dates, DOM elements</a:t>
            </a:r>
          </a:p>
          <a:p>
            <a:pPr marL="457196" lvl="1" indent="-285750">
              <a:buFont typeface="Courier New" panose="02070309020205020404" pitchFamily="49" charset="0"/>
              <a:buChar char="o"/>
            </a:pPr>
            <a:r>
              <a:rPr lang="en-GB" dirty="0"/>
              <a:t>How we extend the language with our own types</a:t>
            </a:r>
          </a:p>
          <a:p>
            <a:pPr marL="285750" indent="-285750">
              <a:buFont typeface="Arial" panose="020B0604020202020204" pitchFamily="34" charset="0"/>
              <a:buChar char="•"/>
            </a:pPr>
            <a:r>
              <a:rPr lang="en-GB" dirty="0"/>
              <a:t>Creating...</a:t>
            </a:r>
          </a:p>
          <a:p>
            <a:pPr marL="457196" lvl="1" indent="-285750">
              <a:buFont typeface="Courier New" panose="02070309020205020404" pitchFamily="49" charset="0"/>
              <a:buChar char="o"/>
            </a:pPr>
            <a:r>
              <a:rPr lang="en-GB" dirty="0"/>
              <a:t>Use </a:t>
            </a:r>
            <a:r>
              <a:rPr lang="en-GB" b="1" dirty="0">
                <a:latin typeface="Courier New" panose="02070309020205020404" pitchFamily="49" charset="0"/>
                <a:cs typeface="Courier New" panose="02070309020205020404" pitchFamily="49" charset="0"/>
              </a:rPr>
              <a:t>new</a:t>
            </a:r>
            <a:r>
              <a:rPr lang="en-GB" dirty="0"/>
              <a:t> keyword or </a:t>
            </a:r>
            <a:r>
              <a:rPr lang="en-GB" b="1" dirty="0">
                <a:latin typeface="Courier New" panose="02070309020205020404" pitchFamily="49" charset="0"/>
                <a:cs typeface="Courier New" panose="02070309020205020404" pitchFamily="49" charset="0"/>
              </a:rPr>
              <a:t>{ }</a:t>
            </a:r>
            <a:endParaRPr lang="en-GB" dirty="0"/>
          </a:p>
          <a:p>
            <a:pPr marL="285750" indent="-285750">
              <a:buFont typeface="Arial" panose="020B0604020202020204" pitchFamily="34" charset="0"/>
              <a:buChar char="•"/>
            </a:pPr>
            <a:r>
              <a:rPr lang="en-GB" dirty="0"/>
              <a:t>Properties</a:t>
            </a:r>
          </a:p>
          <a:p>
            <a:pPr marL="457196" lvl="1" indent="-285750">
              <a:buFont typeface="Courier New" panose="02070309020205020404" pitchFamily="49" charset="0"/>
              <a:buChar char="o"/>
            </a:pPr>
            <a:r>
              <a:rPr lang="en-GB" dirty="0"/>
              <a:t>Use </a:t>
            </a:r>
            <a:r>
              <a:rPr lang="en-GB" i="1" dirty="0"/>
              <a:t>dot notation </a:t>
            </a:r>
            <a:r>
              <a:rPr lang="en-GB" dirty="0"/>
              <a:t>or </a:t>
            </a:r>
            <a:r>
              <a:rPr lang="en-GB" i="1" dirty="0"/>
              <a:t>object literal </a:t>
            </a:r>
            <a:r>
              <a:rPr lang="en-GB" dirty="0"/>
              <a:t>notation</a:t>
            </a:r>
          </a:p>
        </p:txBody>
      </p:sp>
      <p:sp>
        <p:nvSpPr>
          <p:cNvPr id="4" name="Text Placeholder 3">
            <a:extLst>
              <a:ext uri="{FF2B5EF4-FFF2-40B4-BE49-F238E27FC236}">
                <a16:creationId xmlns:a16="http://schemas.microsoft.com/office/drawing/2014/main" id="{9616D086-5642-4501-9FF5-2550C8DC6710}"/>
              </a:ext>
            </a:extLst>
          </p:cNvPr>
          <p:cNvSpPr>
            <a:spLocks noGrp="1"/>
          </p:cNvSpPr>
          <p:nvPr>
            <p:ph type="body" sz="quarter" idx="12"/>
          </p:nvPr>
        </p:nvSpPr>
        <p:spPr/>
        <p:txBody>
          <a:bodyPr/>
          <a:lstStyle/>
          <a:p>
            <a:r>
              <a:rPr lang="en-GB" dirty="0"/>
              <a:t>JavaScript objects (1)</a:t>
            </a:r>
          </a:p>
        </p:txBody>
      </p:sp>
      <p:sp>
        <p:nvSpPr>
          <p:cNvPr id="10" name="Rectangle 9">
            <a:extLst>
              <a:ext uri="{FF2B5EF4-FFF2-40B4-BE49-F238E27FC236}">
                <a16:creationId xmlns:a16="http://schemas.microsoft.com/office/drawing/2014/main" id="{6267C40F-7B5E-4C44-9834-AE81568CF124}"/>
              </a:ext>
            </a:extLst>
          </p:cNvPr>
          <p:cNvSpPr/>
          <p:nvPr/>
        </p:nvSpPr>
        <p:spPr>
          <a:xfrm>
            <a:off x="6227826" y="1859339"/>
            <a:ext cx="5580000" cy="3139321"/>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myBike</a:t>
            </a:r>
            <a:r>
              <a:rPr lang="en-GB" sz="1800" b="1" dirty="0">
                <a:latin typeface="Courier New" panose="02070309020205020404" pitchFamily="49" charset="0"/>
                <a:cs typeface="Courier New" panose="02070309020205020404" pitchFamily="49" charset="0"/>
              </a:rPr>
              <a:t> = new Object(); </a:t>
            </a:r>
            <a:r>
              <a:rPr lang="en-GB" sz="1800" b="1" dirty="0">
                <a:solidFill>
                  <a:srgbClr val="00B050"/>
                </a:solidFill>
                <a:latin typeface="Courier New" panose="02070309020205020404" pitchFamily="49" charset="0"/>
                <a:cs typeface="Courier New" panose="02070309020205020404" pitchFamily="49" charset="0"/>
              </a:rPr>
              <a:t>// using new</a:t>
            </a:r>
            <a:br>
              <a:rPr lang="en-GB" sz="1800" b="1" dirty="0">
                <a:latin typeface="Courier New" panose="02070309020205020404" pitchFamily="49" charset="0"/>
                <a:cs typeface="Courier New" panose="02070309020205020404" pitchFamily="49" charset="0"/>
              </a:rPr>
            </a:br>
            <a:r>
              <a:rPr lang="en-GB" sz="1800" b="1" dirty="0" err="1">
                <a:latin typeface="Courier New" panose="02070309020205020404" pitchFamily="49" charset="0"/>
                <a:cs typeface="Courier New" panose="02070309020205020404" pitchFamily="49" charset="0"/>
              </a:rPr>
              <a:t>myBike.make</a:t>
            </a:r>
            <a:r>
              <a:rPr lang="en-GB" sz="1800" b="1" dirty="0">
                <a:latin typeface="Courier New" panose="02070309020205020404" pitchFamily="49" charset="0"/>
                <a:cs typeface="Courier New" panose="02070309020205020404" pitchFamily="49" charset="0"/>
              </a:rPr>
              <a:t> = "Honda"; </a:t>
            </a:r>
          </a:p>
          <a:p>
            <a:r>
              <a:rPr lang="en-GB" sz="1800" b="1" dirty="0" err="1">
                <a:latin typeface="Courier New" panose="02070309020205020404" pitchFamily="49" charset="0"/>
                <a:cs typeface="Courier New" panose="02070309020205020404" pitchFamily="49" charset="0"/>
              </a:rPr>
              <a:t>myBike.model</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Fireblade</a:t>
            </a:r>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a:latin typeface="Courier New" panose="02070309020205020404" pitchFamily="49" charset="0"/>
                <a:cs typeface="Courier New" panose="02070309020205020404" pitchFamily="49" charset="0"/>
              </a:rPr>
              <a:t>let myBike2 = {            </a:t>
            </a:r>
            <a:r>
              <a:rPr lang="en-GB" sz="1800" b="1" dirty="0">
                <a:solidFill>
                  <a:srgbClr val="00B050"/>
                </a:solidFill>
                <a:latin typeface="Courier New" panose="02070309020205020404" pitchFamily="49" charset="0"/>
                <a:cs typeface="Courier New" panose="02070309020205020404" pitchFamily="49" charset="0"/>
              </a:rPr>
              <a:t>// using {}</a:t>
            </a:r>
          </a:p>
          <a:p>
            <a:r>
              <a:rPr lang="en-GB" sz="1800" b="1" dirty="0">
                <a:latin typeface="Courier New" panose="02070309020205020404" pitchFamily="49" charset="0"/>
                <a:cs typeface="Courier New" panose="02070309020205020404" pitchFamily="49" charset="0"/>
              </a:rPr>
              <a:t>    make: "Honda", </a:t>
            </a:r>
          </a:p>
          <a:p>
            <a:r>
              <a:rPr lang="en-GB" sz="1800" b="1" dirty="0">
                <a:latin typeface="Courier New" panose="02070309020205020404" pitchFamily="49" charset="0"/>
                <a:cs typeface="Courier New" panose="02070309020205020404" pitchFamily="49" charset="0"/>
              </a:rPr>
              <a:t>    model: "</a:t>
            </a:r>
            <a:r>
              <a:rPr lang="en-GB" sz="1800" b="1" dirty="0" err="1">
                <a:latin typeface="Courier New" panose="02070309020205020404" pitchFamily="49" charset="0"/>
                <a:cs typeface="Courier New" panose="02070309020205020404" pitchFamily="49" charset="0"/>
              </a:rPr>
              <a:t>Fireblade</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endParaRPr lang="en-GB" sz="1800" b="1" dirty="0">
              <a:effectLst/>
              <a:latin typeface="Courier New" panose="02070309020205020404" pitchFamily="49" charset="0"/>
              <a:cs typeface="Courier New" panose="02070309020205020404" pitchFamily="49" charset="0"/>
            </a:endParaRPr>
          </a:p>
          <a:p>
            <a:r>
              <a:rPr lang="en-GB" sz="1800" b="1" dirty="0" err="1">
                <a:latin typeface="Courier New" panose="02070309020205020404" pitchFamily="49" charset="0"/>
                <a:cs typeface="Courier New" panose="02070309020205020404" pitchFamily="49" charset="0"/>
              </a:rPr>
              <a:t>myBike.make</a:t>
            </a:r>
            <a:r>
              <a:rPr lang="en-GB" sz="1800" b="1" dirty="0">
                <a:latin typeface="Courier New" panose="02070309020205020404" pitchFamily="49" charset="0"/>
                <a:cs typeface="Courier New" panose="02070309020205020404" pitchFamily="49" charset="0"/>
              </a:rPr>
              <a:t> = "Yamaha"; </a:t>
            </a:r>
            <a:r>
              <a:rPr lang="en-GB" sz="1800" b="1" dirty="0">
                <a:solidFill>
                  <a:srgbClr val="00B050"/>
                </a:solidFill>
                <a:latin typeface="Courier New" panose="02070309020205020404" pitchFamily="49" charset="0"/>
                <a:cs typeface="Courier New" panose="02070309020205020404" pitchFamily="49" charset="0"/>
              </a:rPr>
              <a:t>// Dot</a:t>
            </a:r>
          </a:p>
          <a:p>
            <a:r>
              <a:rPr lang="en-GB" sz="1800" b="1" dirty="0" err="1">
                <a:latin typeface="Courier New" panose="02070309020205020404" pitchFamily="49" charset="0"/>
                <a:cs typeface="Courier New" panose="02070309020205020404" pitchFamily="49" charset="0"/>
              </a:rPr>
              <a:t>myBike</a:t>
            </a:r>
            <a:r>
              <a:rPr lang="en-GB" sz="1800" b="1" dirty="0">
                <a:latin typeface="Courier New" panose="02070309020205020404" pitchFamily="49" charset="0"/>
                <a:cs typeface="Courier New" panose="02070309020205020404" pitchFamily="49" charset="0"/>
              </a:rPr>
              <a:t>["model"] = "R1"; </a:t>
            </a:r>
            <a:r>
              <a:rPr lang="en-GB" sz="1800" b="1" dirty="0">
                <a:solidFill>
                  <a:srgbClr val="00B050"/>
                </a:solidFill>
                <a:latin typeface="Courier New" panose="02070309020205020404" pitchFamily="49" charset="0"/>
                <a:cs typeface="Courier New" panose="02070309020205020404" pitchFamily="49" charset="0"/>
              </a:rPr>
              <a:t>// </a:t>
            </a:r>
            <a:r>
              <a:rPr lang="en-GB" sz="1800" b="1" dirty="0" err="1">
                <a:solidFill>
                  <a:srgbClr val="00B050"/>
                </a:solidFill>
                <a:latin typeface="Courier New" panose="02070309020205020404" pitchFamily="49" charset="0"/>
                <a:cs typeface="Courier New" panose="02070309020205020404" pitchFamily="49" charset="0"/>
              </a:rPr>
              <a:t>Obj</a:t>
            </a:r>
            <a:r>
              <a:rPr lang="en-GB" sz="1800" b="1" dirty="0">
                <a:solidFill>
                  <a:srgbClr val="00B050"/>
                </a:solidFill>
                <a:latin typeface="Courier New" panose="02070309020205020404" pitchFamily="49" charset="0"/>
                <a:cs typeface="Courier New" panose="02070309020205020404" pitchFamily="49" charset="0"/>
              </a:rPr>
              <a:t> Lit</a:t>
            </a:r>
            <a:endParaRPr lang="en-GB" sz="16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1159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FC7216-0B1F-4365-AC37-415E82EFA2DF}"/>
              </a:ext>
            </a:extLst>
          </p:cNvPr>
          <p:cNvSpPr>
            <a:spLocks noGrp="1"/>
          </p:cNvSpPr>
          <p:nvPr>
            <p:ph type="body" sz="quarter" idx="12"/>
          </p:nvPr>
        </p:nvSpPr>
        <p:spPr/>
        <p:txBody>
          <a:bodyPr/>
          <a:lstStyle/>
          <a:p>
            <a:r>
              <a:rPr lang="en-GB" dirty="0"/>
              <a:t>JavaScript objects (2)</a:t>
            </a:r>
          </a:p>
        </p:txBody>
      </p:sp>
      <p:sp>
        <p:nvSpPr>
          <p:cNvPr id="3" name="Text Placeholder 2"/>
          <p:cNvSpPr>
            <a:spLocks noGrp="1"/>
          </p:cNvSpPr>
          <p:nvPr>
            <p:ph type="body" sz="quarter" idx="11"/>
          </p:nvPr>
        </p:nvSpPr>
        <p:spPr/>
        <p:txBody>
          <a:bodyPr/>
          <a:lstStyle/>
          <a:p>
            <a:pPr marL="285750" indent="-285750">
              <a:buFont typeface="Arial" panose="020B0604020202020204" pitchFamily="34" charset="0"/>
              <a:buChar char="•"/>
            </a:pPr>
            <a:r>
              <a:rPr lang="en-GB" dirty="0"/>
              <a:t>Use </a:t>
            </a:r>
            <a:r>
              <a:rPr lang="en-GB" b="1" dirty="0">
                <a:latin typeface="Courier New" panose="02070309020205020404" pitchFamily="49" charset="0"/>
                <a:cs typeface="Courier New" panose="02070309020205020404" pitchFamily="49" charset="0"/>
              </a:rPr>
              <a:t>for...in </a:t>
            </a:r>
            <a:r>
              <a:rPr lang="en-GB" dirty="0"/>
              <a:t>loop to iterate over the properties</a:t>
            </a:r>
          </a:p>
          <a:p>
            <a:pPr lvl="1"/>
            <a:endParaRPr lang="en-GB" dirty="0"/>
          </a:p>
        </p:txBody>
      </p:sp>
      <p:sp>
        <p:nvSpPr>
          <p:cNvPr id="4" name="Rectangle 3">
            <a:extLst>
              <a:ext uri="{FF2B5EF4-FFF2-40B4-BE49-F238E27FC236}">
                <a16:creationId xmlns:a16="http://schemas.microsoft.com/office/drawing/2014/main" id="{C368EDC3-B551-49BB-8C66-32A63E61FE8E}"/>
              </a:ext>
            </a:extLst>
          </p:cNvPr>
          <p:cNvSpPr/>
          <p:nvPr/>
        </p:nvSpPr>
        <p:spPr>
          <a:xfrm>
            <a:off x="389630" y="2428552"/>
            <a:ext cx="11404800" cy="2862322"/>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let </a:t>
            </a:r>
            <a:r>
              <a:rPr lang="en-GB" sz="1800" b="1" dirty="0" err="1">
                <a:latin typeface="Courier New" panose="02070309020205020404" pitchFamily="49" charset="0"/>
                <a:cs typeface="Courier New" panose="02070309020205020404" pitchFamily="49" charset="0"/>
              </a:rPr>
              <a:t>myBike</a:t>
            </a:r>
            <a:r>
              <a:rPr lang="en-GB" sz="1800" b="1" dirty="0">
                <a:latin typeface="Courier New" panose="02070309020205020404" pitchFamily="49" charset="0"/>
                <a:cs typeface="Courier New" panose="02070309020205020404" pitchFamily="49" charset="0"/>
              </a:rPr>
              <a:t> = {</a:t>
            </a:r>
          </a:p>
          <a:p>
            <a:r>
              <a:rPr lang="en-GB" sz="1800" b="1" dirty="0">
                <a:latin typeface="Courier New" panose="02070309020205020404" pitchFamily="49" charset="0"/>
                <a:cs typeface="Courier New" panose="02070309020205020404" pitchFamily="49" charset="0"/>
              </a:rPr>
              <a:t>    make: "Honda",</a:t>
            </a:r>
          </a:p>
          <a:p>
            <a:r>
              <a:rPr lang="en-GB" sz="1800" b="1" dirty="0">
                <a:latin typeface="Courier New" panose="02070309020205020404" pitchFamily="49" charset="0"/>
                <a:cs typeface="Courier New" panose="02070309020205020404" pitchFamily="49" charset="0"/>
              </a:rPr>
              <a:t>    model: "</a:t>
            </a:r>
            <a:r>
              <a:rPr lang="en-GB" sz="1800" b="1" dirty="0" err="1">
                <a:latin typeface="Courier New" panose="02070309020205020404" pitchFamily="49" charset="0"/>
                <a:cs typeface="Courier New" panose="02070309020205020404" pitchFamily="49" charset="0"/>
              </a:rPr>
              <a:t>Fireblade</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year: 2008,</a:t>
            </a:r>
          </a:p>
          <a:p>
            <a:r>
              <a:rPr lang="en-GB" sz="1800" b="1" dirty="0">
                <a:latin typeface="Courier New" panose="02070309020205020404" pitchFamily="49" charset="0"/>
                <a:cs typeface="Courier New" panose="02070309020205020404" pitchFamily="49" charset="0"/>
              </a:rPr>
              <a:t>    mileage: 12500,</a:t>
            </a:r>
          </a:p>
          <a:p>
            <a:r>
              <a:rPr lang="en-GB" sz="1800" b="1" dirty="0">
                <a:latin typeface="Courier New" panose="02070309020205020404" pitchFamily="49" charset="0"/>
                <a:cs typeface="Courier New" panose="02070309020205020404" pitchFamily="49" charset="0"/>
              </a:rPr>
              <a:t>}</a:t>
            </a:r>
          </a:p>
          <a:p>
            <a:br>
              <a:rPr lang="en-GB" sz="1800" b="1" dirty="0">
                <a:latin typeface="Courier New" panose="02070309020205020404" pitchFamily="49" charset="0"/>
                <a:cs typeface="Courier New" panose="02070309020205020404" pitchFamily="49" charset="0"/>
              </a:rPr>
            </a:br>
            <a:r>
              <a:rPr lang="en-GB" sz="1800" b="1" dirty="0">
                <a:latin typeface="Courier New" panose="02070309020205020404" pitchFamily="49" charset="0"/>
                <a:cs typeface="Courier New" panose="02070309020205020404" pitchFamily="49" charset="0"/>
              </a:rPr>
              <a:t>for (let </a:t>
            </a:r>
            <a:r>
              <a:rPr lang="en-GB" sz="1800" b="1" dirty="0" err="1">
                <a:latin typeface="Courier New" panose="02070309020205020404" pitchFamily="49" charset="0"/>
                <a:cs typeface="Courier New" panose="02070309020205020404" pitchFamily="49" charset="0"/>
              </a:rPr>
              <a:t>propName</a:t>
            </a:r>
            <a:r>
              <a:rPr lang="en-GB" sz="1800" b="1" dirty="0">
                <a:latin typeface="Courier New" panose="02070309020205020404" pitchFamily="49" charset="0"/>
                <a:cs typeface="Courier New" panose="02070309020205020404" pitchFamily="49" charset="0"/>
              </a:rPr>
              <a:t> in </a:t>
            </a:r>
            <a:r>
              <a:rPr lang="en-GB" sz="1800" b="1" dirty="0" err="1">
                <a:latin typeface="Courier New" panose="02070309020205020404" pitchFamily="49" charset="0"/>
                <a:cs typeface="Courier New" panose="02070309020205020404" pitchFamily="49" charset="0"/>
              </a:rPr>
              <a:t>myBike</a:t>
            </a:r>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print `${</a:t>
            </a:r>
            <a:r>
              <a:rPr lang="en-GB" sz="1800" b="1" dirty="0" err="1">
                <a:latin typeface="Courier New" panose="02070309020205020404" pitchFamily="49" charset="0"/>
                <a:cs typeface="Courier New" panose="02070309020205020404" pitchFamily="49" charset="0"/>
              </a:rPr>
              <a:t>propName</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myBike</a:t>
            </a:r>
            <a:r>
              <a:rPr lang="en-GB" sz="1800" b="1" dirty="0">
                <a:latin typeface="Courier New" panose="02070309020205020404" pitchFamily="49" charset="0"/>
                <a:cs typeface="Courier New" panose="02070309020205020404" pitchFamily="49" charset="0"/>
              </a:rPr>
              <a:t>[</a:t>
            </a:r>
            <a:r>
              <a:rPr lang="en-GB" sz="1800" b="1" dirty="0" err="1">
                <a:latin typeface="Courier New" panose="02070309020205020404" pitchFamily="49" charset="0"/>
                <a:cs typeface="Courier New" panose="02070309020205020404" pitchFamily="49" charset="0"/>
              </a:rPr>
              <a:t>propName</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6572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Placeholder 10"/>
          <p:cNvSpPr>
            <a:spLocks noGrp="1"/>
          </p:cNvSpPr>
          <p:nvPr>
            <p:ph type="body" sz="quarter" idx="11"/>
          </p:nvPr>
        </p:nvSpPr>
        <p:spPr>
          <a:xfrm>
            <a:off x="7801929" y="2187526"/>
            <a:ext cx="4247831" cy="3342848"/>
          </a:xfrm>
        </p:spPr>
        <p:txBody>
          <a:bodyPr/>
          <a:lstStyle/>
          <a:p>
            <a:pPr marL="285750" indent="-285750">
              <a:buFont typeface="Arial" panose="020B0604020202020204" pitchFamily="34" charset="0"/>
              <a:buChar char="•"/>
            </a:pPr>
            <a:r>
              <a:rPr lang="en-US" dirty="0"/>
              <a:t>Syntactic sugar over prototypal inheritance</a:t>
            </a:r>
          </a:p>
          <a:p>
            <a:pPr marL="285750" indent="-285750">
              <a:buFont typeface="Arial" panose="020B0604020202020204" pitchFamily="34" charset="0"/>
              <a:buChar char="•"/>
            </a:pPr>
            <a:r>
              <a:rPr lang="en-US" dirty="0"/>
              <a:t>Gotcha: NOT hoisted like functions</a:t>
            </a:r>
          </a:p>
          <a:p>
            <a:pPr marL="285750" indent="-285750">
              <a:buFont typeface="Arial" panose="020B0604020202020204" pitchFamily="34" charset="0"/>
              <a:buChar char="•"/>
            </a:pPr>
            <a:r>
              <a:rPr lang="en-US" dirty="0"/>
              <a:t>Executed in strict mode</a:t>
            </a:r>
          </a:p>
          <a:p>
            <a:pPr marL="285750" indent="-285750">
              <a:buFont typeface="Arial" panose="020B0604020202020204" pitchFamily="34" charset="0"/>
              <a:buChar char="•"/>
            </a:pPr>
            <a:r>
              <a:rPr lang="en-GB" dirty="0"/>
              <a:t>Private properties are prefixed with an underscore</a:t>
            </a:r>
          </a:p>
          <a:p>
            <a:pPr marL="457196" lvl="1" indent="-285750"/>
            <a:r>
              <a:rPr lang="en-GB" dirty="0"/>
              <a:t>Purely convention as there is no notion of private scope for properties in JavaScript</a:t>
            </a:r>
          </a:p>
          <a:p>
            <a:endParaRPr lang="en-US" dirty="0"/>
          </a:p>
          <a:p>
            <a:endParaRPr lang="en-US" dirty="0"/>
          </a:p>
        </p:txBody>
      </p:sp>
      <p:sp>
        <p:nvSpPr>
          <p:cNvPr id="2" name="Text Placeholder 1">
            <a:extLst>
              <a:ext uri="{FF2B5EF4-FFF2-40B4-BE49-F238E27FC236}">
                <a16:creationId xmlns:a16="http://schemas.microsoft.com/office/drawing/2014/main" id="{8CF91994-2227-4BEA-8A6C-43281BFEE9B8}"/>
              </a:ext>
            </a:extLst>
          </p:cNvPr>
          <p:cNvSpPr>
            <a:spLocks noGrp="1"/>
          </p:cNvSpPr>
          <p:nvPr>
            <p:ph type="body" sz="quarter" idx="12"/>
          </p:nvPr>
        </p:nvSpPr>
        <p:spPr/>
        <p:txBody>
          <a:bodyPr/>
          <a:lstStyle/>
          <a:p>
            <a:r>
              <a:rPr lang="en-GB" dirty="0"/>
              <a:t>Classes</a:t>
            </a:r>
          </a:p>
        </p:txBody>
      </p:sp>
      <p:sp>
        <p:nvSpPr>
          <p:cNvPr id="4" name="Rectangle 3">
            <a:extLst>
              <a:ext uri="{FF2B5EF4-FFF2-40B4-BE49-F238E27FC236}">
                <a16:creationId xmlns:a16="http://schemas.microsoft.com/office/drawing/2014/main" id="{70787458-0524-8746-B8FF-592294644121}"/>
              </a:ext>
            </a:extLst>
          </p:cNvPr>
          <p:cNvSpPr/>
          <p:nvPr/>
        </p:nvSpPr>
        <p:spPr>
          <a:xfrm>
            <a:off x="238034" y="2150790"/>
            <a:ext cx="7453886" cy="3416320"/>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class Car {</a:t>
            </a:r>
          </a:p>
          <a:p>
            <a:r>
              <a:rPr lang="en-GB" sz="1800" b="1" dirty="0">
                <a:latin typeface="Courier New" panose="02070309020205020404" pitchFamily="49" charset="0"/>
                <a:cs typeface="Courier New" panose="02070309020205020404" pitchFamily="49" charset="0"/>
              </a:rPr>
              <a:t>  constructor (wheels, power)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this._wheels</a:t>
            </a:r>
            <a:r>
              <a:rPr lang="en-GB" sz="1800" b="1" dirty="0">
                <a:latin typeface="Courier New" panose="02070309020205020404" pitchFamily="49" charset="0"/>
                <a:cs typeface="Courier New" panose="02070309020205020404" pitchFamily="49" charset="0"/>
              </a:rPr>
              <a:t> = wheels;</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this._power</a:t>
            </a:r>
            <a:r>
              <a:rPr lang="en-GB" sz="1800" b="1" dirty="0">
                <a:latin typeface="Courier New" panose="02070309020205020404" pitchFamily="49" charset="0"/>
                <a:cs typeface="Courier New" panose="02070309020205020404" pitchFamily="49" charset="0"/>
              </a:rPr>
              <a:t> = power;</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0;</a:t>
            </a:r>
          </a:p>
          <a:p>
            <a:r>
              <a:rPr lang="en-GB" sz="1800" b="1" dirty="0">
                <a:latin typeface="Courier New" panose="02070309020205020404" pitchFamily="49" charset="0"/>
                <a:cs typeface="Courier New" panose="02070309020205020404" pitchFamily="49" charset="0"/>
              </a:rPr>
              <a:t>  }</a:t>
            </a:r>
          </a:p>
          <a:p>
            <a:endParaRPr lang="en-GB" sz="1800" b="1" dirty="0">
              <a:latin typeface="Courier New" panose="02070309020205020404" pitchFamily="49" charset="0"/>
              <a:cs typeface="Courier New" panose="02070309020205020404" pitchFamily="49" charset="0"/>
            </a:endParaRPr>
          </a:p>
          <a:p>
            <a:r>
              <a:rPr lang="en-GB" sz="1800" b="1" dirty="0">
                <a:latin typeface="Courier New" panose="02070309020205020404" pitchFamily="49" charset="0"/>
                <a:cs typeface="Courier New" panose="02070309020205020404" pitchFamily="49" charset="0"/>
              </a:rPr>
              <a:t>  accelerate(time)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+ 0.5*</a:t>
            </a:r>
            <a:r>
              <a:rPr lang="en-GB" sz="1800" b="1" dirty="0" err="1">
                <a:latin typeface="Courier New" panose="02070309020205020404" pitchFamily="49" charset="0"/>
                <a:cs typeface="Courier New" panose="02070309020205020404" pitchFamily="49" charset="0"/>
              </a:rPr>
              <a:t>this._power</a:t>
            </a:r>
            <a:r>
              <a:rPr lang="en-GB" sz="1800" b="1" dirty="0">
                <a:latin typeface="Courier New" panose="02070309020205020404" pitchFamily="49" charset="0"/>
                <a:cs typeface="Courier New" panose="02070309020205020404" pitchFamily="49" charset="0"/>
              </a:rPr>
              <a:t>*time;</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r>
              <a:rPr lang="en-GB" sz="1800" b="1" dirty="0" err="1">
                <a:latin typeface="Courier New" panose="02070309020205020404" pitchFamily="49" charset="0"/>
                <a:cs typeface="Courier New" panose="02070309020205020404" pitchFamily="49" charset="0"/>
              </a:rPr>
              <a:t>const</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myCar</a:t>
            </a:r>
            <a:r>
              <a:rPr lang="en-GB" sz="1800" b="1" dirty="0">
                <a:latin typeface="Courier New" panose="02070309020205020404" pitchFamily="49" charset="0"/>
                <a:cs typeface="Courier New" panose="02070309020205020404" pitchFamily="49" charset="0"/>
              </a:rPr>
              <a:t> = new Car(4, 20); //constructor called </a:t>
            </a:r>
          </a:p>
        </p:txBody>
      </p:sp>
    </p:spTree>
    <p:extLst>
      <p:ext uri="{BB962C8B-B14F-4D97-AF65-F5344CB8AC3E}">
        <p14:creationId xmlns:p14="http://schemas.microsoft.com/office/powerpoint/2010/main" val="142469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2FC229-CFEC-1D41-803B-BCB251DDC5C8}"/>
              </a:ext>
            </a:extLst>
          </p:cNvPr>
          <p:cNvSpPr>
            <a:spLocks noGrp="1"/>
          </p:cNvSpPr>
          <p:nvPr>
            <p:ph type="body" sz="quarter" idx="10"/>
          </p:nvPr>
        </p:nvSpPr>
        <p:spPr>
          <a:xfrm>
            <a:off x="384785" y="1261533"/>
            <a:ext cx="3895116" cy="2626384"/>
          </a:xfrm>
        </p:spPr>
        <p:txBody>
          <a:bodyPr/>
          <a:lstStyle/>
          <a:p>
            <a:r>
              <a:rPr lang="en-US" dirty="0"/>
              <a:t>Accessing properties</a:t>
            </a:r>
          </a:p>
        </p:txBody>
      </p:sp>
      <p:sp>
        <p:nvSpPr>
          <p:cNvPr id="2" name="Text Placeholder 1">
            <a:extLst>
              <a:ext uri="{FF2B5EF4-FFF2-40B4-BE49-F238E27FC236}">
                <a16:creationId xmlns:a16="http://schemas.microsoft.com/office/drawing/2014/main" id="{515F5110-4F86-458A-97CD-549C8C20877D}"/>
              </a:ext>
            </a:extLst>
          </p:cNvPr>
          <p:cNvSpPr>
            <a:spLocks noGrp="1"/>
          </p:cNvSpPr>
          <p:nvPr>
            <p:ph type="body" sz="quarter" idx="11"/>
          </p:nvPr>
        </p:nvSpPr>
        <p:spPr>
          <a:xfrm>
            <a:off x="5473700" y="1019175"/>
            <a:ext cx="6342063" cy="5459413"/>
          </a:xfrm>
        </p:spPr>
        <p:txBody>
          <a:bodyPr/>
          <a:lstStyle/>
          <a:p>
            <a:pPr>
              <a:lnSpc>
                <a:spcPct val="100000"/>
              </a:lnSpc>
            </a:pPr>
            <a:r>
              <a:rPr lang="en-US" b="1" dirty="0"/>
              <a:t>Object Oriented Programming has a concept called Encapsulation.</a:t>
            </a:r>
          </a:p>
          <a:p>
            <a:pPr marL="285750" indent="-285750">
              <a:lnSpc>
                <a:spcPct val="100000"/>
              </a:lnSpc>
              <a:buFont typeface="Arial" panose="020B0604020202020204" pitchFamily="34" charset="0"/>
              <a:buChar char="•"/>
            </a:pPr>
            <a:r>
              <a:rPr lang="en-US" dirty="0"/>
              <a:t>This means ‘private’ properties should not be accessible directly</a:t>
            </a:r>
          </a:p>
          <a:p>
            <a:pPr marL="285750" indent="-285750">
              <a:lnSpc>
                <a:spcPct val="100000"/>
              </a:lnSpc>
              <a:buFont typeface="Arial" panose="020B0604020202020204" pitchFamily="34" charset="0"/>
              <a:buChar char="•"/>
            </a:pPr>
            <a:r>
              <a:rPr lang="en-US" dirty="0"/>
              <a:t>Should use ‘accessor’ or ‘getter’ methods to retrieve the value</a:t>
            </a:r>
          </a:p>
          <a:p>
            <a:pPr marL="285750" indent="-285750">
              <a:lnSpc>
                <a:spcPct val="100000"/>
              </a:lnSpc>
              <a:buFont typeface="Arial" panose="020B0604020202020204" pitchFamily="34" charset="0"/>
              <a:buChar char="•"/>
            </a:pPr>
            <a:r>
              <a:rPr lang="en-US" dirty="0"/>
              <a:t>Should use ‘mutator’ or ‘setter’ methods to change the value</a:t>
            </a:r>
          </a:p>
          <a:p>
            <a:pPr marL="645750" lvl="1" indent="-285750">
              <a:lnSpc>
                <a:spcPct val="100000"/>
              </a:lnSpc>
              <a:buFont typeface="Arial" panose="020B0604020202020204" pitchFamily="34" charset="0"/>
              <a:buChar char="•"/>
            </a:pPr>
            <a:r>
              <a:rPr lang="en-US" sz="1600" dirty="0"/>
              <a:t>Allows the class to decide if the value is permissible</a:t>
            </a:r>
          </a:p>
          <a:p>
            <a:pPr>
              <a:lnSpc>
                <a:spcPct val="100000"/>
              </a:lnSpc>
            </a:pPr>
            <a:r>
              <a:rPr lang="en-US" b="1" dirty="0"/>
              <a:t> Two ways to achieve in JavaScript:</a:t>
            </a:r>
          </a:p>
          <a:p>
            <a:pPr marL="285750" indent="-285750">
              <a:lnSpc>
                <a:spcPct val="100000"/>
              </a:lnSpc>
              <a:buFont typeface="Arial" panose="020B0604020202020204" pitchFamily="34" charset="0"/>
              <a:buChar char="•"/>
            </a:pPr>
            <a:r>
              <a:rPr lang="en-US" dirty="0"/>
              <a:t>Write a method called </a:t>
            </a:r>
            <a:r>
              <a:rPr lang="en-US" dirty="0" err="1"/>
              <a:t>getPropertyName</a:t>
            </a:r>
            <a:r>
              <a:rPr lang="en-US" dirty="0"/>
              <a:t>() that returns the value of the property</a:t>
            </a:r>
          </a:p>
          <a:p>
            <a:pPr marL="285750" indent="-285750">
              <a:lnSpc>
                <a:spcPct val="100000"/>
              </a:lnSpc>
              <a:buFont typeface="Arial" panose="020B0604020202020204" pitchFamily="34" charset="0"/>
              <a:buChar char="•"/>
            </a:pPr>
            <a:r>
              <a:rPr lang="en-US" dirty="0"/>
              <a:t>If value can be changed, write a method called </a:t>
            </a:r>
            <a:r>
              <a:rPr lang="en-US" dirty="0" err="1"/>
              <a:t>setPropertyName</a:t>
            </a:r>
            <a:r>
              <a:rPr lang="en-US" dirty="0"/>
              <a:t>() with logic to change the value</a:t>
            </a:r>
          </a:p>
          <a:p>
            <a:pPr marL="285750" indent="-285750">
              <a:lnSpc>
                <a:spcPct val="100000"/>
              </a:lnSpc>
              <a:buFont typeface="Arial" panose="020B0604020202020204" pitchFamily="34" charset="0"/>
              <a:buChar char="•"/>
            </a:pPr>
            <a:r>
              <a:rPr lang="en-US" dirty="0"/>
              <a:t>Use get and set keywords instead of these functions</a:t>
            </a:r>
          </a:p>
          <a:p>
            <a:pPr marL="645750" lvl="1" indent="-285750">
              <a:lnSpc>
                <a:spcPct val="100000"/>
              </a:lnSpc>
              <a:buFont typeface="Arial" panose="020B0604020202020204" pitchFamily="34" charset="0"/>
              <a:buChar char="•"/>
            </a:pPr>
            <a:r>
              <a:rPr lang="en-US" sz="1600" dirty="0"/>
              <a:t>GOTCHA: cannot use the property name as the ‘name’ of the function</a:t>
            </a:r>
          </a:p>
          <a:p>
            <a:pPr>
              <a:lnSpc>
                <a:spcPct val="100000"/>
              </a:lnSpc>
            </a:pPr>
            <a:endParaRPr lang="en-GB" dirty="0"/>
          </a:p>
        </p:txBody>
      </p:sp>
    </p:spTree>
    <p:extLst>
      <p:ext uri="{BB962C8B-B14F-4D97-AF65-F5344CB8AC3E}">
        <p14:creationId xmlns:p14="http://schemas.microsoft.com/office/powerpoint/2010/main" val="2048413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B37539-32AB-3483-D1B5-014C179EBF58}"/>
              </a:ext>
            </a:extLst>
          </p:cNvPr>
          <p:cNvSpPr>
            <a:spLocks noGrp="1"/>
          </p:cNvSpPr>
          <p:nvPr>
            <p:ph type="ctrTitle"/>
          </p:nvPr>
        </p:nvSpPr>
        <p:spPr>
          <a:xfrm>
            <a:off x="4327302" y="344971"/>
            <a:ext cx="7475232" cy="2858874"/>
          </a:xfrm>
        </p:spPr>
        <p:txBody>
          <a:bodyPr/>
          <a:lstStyle/>
          <a:p>
            <a:r>
              <a:rPr lang="en-US" dirty="0"/>
              <a:t>QuickLab 14a – Creating a class</a:t>
            </a:r>
            <a:endParaRPr lang="en-GB" dirty="0"/>
          </a:p>
        </p:txBody>
      </p:sp>
      <p:sp>
        <p:nvSpPr>
          <p:cNvPr id="2" name="Text Placeholder 1">
            <a:extLst>
              <a:ext uri="{FF2B5EF4-FFF2-40B4-BE49-F238E27FC236}">
                <a16:creationId xmlns:a16="http://schemas.microsoft.com/office/drawing/2014/main" id="{71DA554A-B822-DB4C-98CC-F330D47F8C9E}"/>
              </a:ext>
            </a:extLst>
          </p:cNvPr>
          <p:cNvSpPr>
            <a:spLocks noGrp="1"/>
          </p:cNvSpPr>
          <p:nvPr>
            <p:ph type="body" sz="quarter" idx="10"/>
          </p:nvPr>
        </p:nvSpPr>
        <p:spPr>
          <a:xfrm>
            <a:off x="4327303" y="3525004"/>
            <a:ext cx="7475230" cy="2791976"/>
          </a:xfrm>
        </p:spPr>
        <p:txBody>
          <a:bodyPr/>
          <a:lstStyle/>
          <a:p>
            <a:pPr>
              <a:buFont typeface="Arial" panose="020B0604020202020204" pitchFamily="34" charset="0"/>
              <a:buChar char="•"/>
            </a:pPr>
            <a:r>
              <a:rPr lang="en-US" dirty="0"/>
              <a:t>Create a class and some methods</a:t>
            </a:r>
          </a:p>
          <a:p>
            <a:pPr>
              <a:buFont typeface="Arial" panose="020B0604020202020204" pitchFamily="34" charset="0"/>
              <a:buChar char="•"/>
            </a:pPr>
            <a:r>
              <a:rPr lang="en-US" dirty="0"/>
              <a:t>Instantiate the class and use its methods</a:t>
            </a:r>
          </a:p>
        </p:txBody>
      </p:sp>
    </p:spTree>
    <p:extLst>
      <p:ext uri="{BB962C8B-B14F-4D97-AF65-F5344CB8AC3E}">
        <p14:creationId xmlns:p14="http://schemas.microsoft.com/office/powerpoint/2010/main" val="1081102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C815BDF-FDD4-4673-8476-2E3ABDFB5849}"/>
              </a:ext>
            </a:extLst>
          </p:cNvPr>
          <p:cNvSpPr>
            <a:spLocks noGrp="1"/>
          </p:cNvSpPr>
          <p:nvPr>
            <p:ph type="body" sz="quarter" idx="12"/>
          </p:nvPr>
        </p:nvSpPr>
        <p:spPr/>
        <p:txBody>
          <a:bodyPr/>
          <a:lstStyle/>
          <a:p>
            <a:r>
              <a:rPr lang="en-GB" dirty="0"/>
              <a:t>Classes: extends to inherit</a:t>
            </a:r>
          </a:p>
        </p:txBody>
      </p:sp>
      <p:sp>
        <p:nvSpPr>
          <p:cNvPr id="5" name="Text Placeholder 4">
            <a:extLst>
              <a:ext uri="{FF2B5EF4-FFF2-40B4-BE49-F238E27FC236}">
                <a16:creationId xmlns:a16="http://schemas.microsoft.com/office/drawing/2014/main" id="{1A9BA5B4-D391-4933-A0CF-21F023BE880F}"/>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The extends and super keywords allow sub-classing (i.e., inheritance)</a:t>
            </a:r>
          </a:p>
          <a:p>
            <a:endParaRPr lang="en-GB" dirty="0"/>
          </a:p>
        </p:txBody>
      </p:sp>
      <p:sp>
        <p:nvSpPr>
          <p:cNvPr id="4" name="Rectangle 3">
            <a:extLst>
              <a:ext uri="{FF2B5EF4-FFF2-40B4-BE49-F238E27FC236}">
                <a16:creationId xmlns:a16="http://schemas.microsoft.com/office/drawing/2014/main" id="{B5CF44A2-098A-9946-9A6F-F343E5506448}"/>
              </a:ext>
            </a:extLst>
          </p:cNvPr>
          <p:cNvSpPr/>
          <p:nvPr/>
        </p:nvSpPr>
        <p:spPr>
          <a:xfrm>
            <a:off x="1984430" y="1623683"/>
            <a:ext cx="8215199" cy="5078313"/>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class Vehicle {</a:t>
            </a:r>
          </a:p>
          <a:p>
            <a:r>
              <a:rPr lang="en-GB" sz="1800" b="1" dirty="0">
                <a:latin typeface="Courier New" panose="02070309020205020404" pitchFamily="49" charset="0"/>
                <a:cs typeface="Courier New" panose="02070309020205020404" pitchFamily="49" charset="0"/>
              </a:rPr>
              <a:t>    constructor (wheels, power)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this._wheels</a:t>
            </a:r>
            <a:r>
              <a:rPr lang="en-GB" sz="1800" b="1" dirty="0">
                <a:latin typeface="Courier New" panose="02070309020205020404" pitchFamily="49" charset="0"/>
                <a:cs typeface="Courier New" panose="02070309020205020404" pitchFamily="49" charset="0"/>
              </a:rPr>
              <a:t> = wheels;</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this._power</a:t>
            </a:r>
            <a:r>
              <a:rPr lang="en-GB" sz="1800" b="1" dirty="0">
                <a:latin typeface="Courier New" panose="02070309020205020404" pitchFamily="49" charset="0"/>
                <a:cs typeface="Courier New" panose="02070309020205020404" pitchFamily="49" charset="0"/>
              </a:rPr>
              <a:t> = power;</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0;</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    accelerate(time) {</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a:t>
            </a:r>
            <a:r>
              <a:rPr lang="en-GB" sz="1800" b="1" dirty="0" err="1">
                <a:latin typeface="Courier New" panose="02070309020205020404" pitchFamily="49" charset="0"/>
                <a:cs typeface="Courier New" panose="02070309020205020404" pitchFamily="49" charset="0"/>
              </a:rPr>
              <a:t>this._speed</a:t>
            </a:r>
            <a:r>
              <a:rPr lang="en-GB" sz="1800" b="1" dirty="0">
                <a:latin typeface="Courier New" panose="02070309020205020404" pitchFamily="49" charset="0"/>
                <a:cs typeface="Courier New" panose="02070309020205020404" pitchFamily="49" charset="0"/>
              </a:rPr>
              <a:t> + 0.5*</a:t>
            </a:r>
            <a:r>
              <a:rPr lang="en-GB" sz="1800" b="1" dirty="0" err="1">
                <a:latin typeface="Courier New" panose="02070309020205020404" pitchFamily="49" charset="0"/>
                <a:cs typeface="Courier New" panose="02070309020205020404" pitchFamily="49" charset="0"/>
              </a:rPr>
              <a:t>this._power</a:t>
            </a:r>
            <a:r>
              <a:rPr lang="en-GB" sz="1800" b="1" dirty="0">
                <a:latin typeface="Courier New" panose="02070309020205020404" pitchFamily="49" charset="0"/>
                <a:cs typeface="Courier New" panose="02070309020205020404" pitchFamily="49" charset="0"/>
              </a:rPr>
              <a:t>*time;</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class Car extends Vehicle {</a:t>
            </a:r>
          </a:p>
          <a:p>
            <a:r>
              <a:rPr lang="en-GB" sz="1800" b="1" dirty="0">
                <a:latin typeface="Courier New" panose="02070309020205020404" pitchFamily="49" charset="0"/>
                <a:cs typeface="Courier New" panose="02070309020205020404" pitchFamily="49" charset="0"/>
              </a:rPr>
              <a:t>    constructor (wheels, power) {</a:t>
            </a:r>
          </a:p>
          <a:p>
            <a:r>
              <a:rPr lang="en-GB" sz="1800" b="1" dirty="0">
                <a:latin typeface="Courier New" panose="02070309020205020404" pitchFamily="49" charset="0"/>
                <a:cs typeface="Courier New" panose="02070309020205020404" pitchFamily="49" charset="0"/>
              </a:rPr>
              <a:t>        super(wheels, power); </a:t>
            </a:r>
            <a:r>
              <a:rPr lang="en-GB" sz="1800" b="1" dirty="0">
                <a:solidFill>
                  <a:schemeClr val="accent6"/>
                </a:solidFill>
                <a:latin typeface="Courier New" panose="02070309020205020404" pitchFamily="49" charset="0"/>
                <a:cs typeface="Courier New" panose="02070309020205020404" pitchFamily="49" charset="0"/>
              </a:rPr>
              <a:t>//call parent constructor</a:t>
            </a:r>
          </a:p>
          <a:p>
            <a:r>
              <a:rPr lang="en-GB" sz="1800" b="1" dirty="0">
                <a:latin typeface="Courier New" panose="02070309020205020404" pitchFamily="49" charset="0"/>
                <a:cs typeface="Courier New" panose="02070309020205020404" pitchFamily="49" charset="0"/>
              </a:rPr>
              <a:t>        this._</a:t>
            </a:r>
            <a:r>
              <a:rPr lang="en-GB" sz="1800" b="1" dirty="0" err="1">
                <a:latin typeface="Courier New" panose="02070309020205020404" pitchFamily="49" charset="0"/>
                <a:cs typeface="Courier New" panose="02070309020205020404" pitchFamily="49" charset="0"/>
              </a:rPr>
              <a:t>gps</a:t>
            </a:r>
            <a:r>
              <a:rPr lang="en-GB" sz="1800" b="1" dirty="0">
                <a:latin typeface="Courier New" panose="02070309020205020404" pitchFamily="49" charset="0"/>
                <a:cs typeface="Courier New" panose="02070309020205020404" pitchFamily="49" charset="0"/>
              </a:rPr>
              <a:t> = true; 	   </a:t>
            </a:r>
            <a:r>
              <a:rPr lang="en-GB" sz="1800" b="1" dirty="0">
                <a:solidFill>
                  <a:schemeClr val="accent6"/>
                </a:solidFill>
                <a:latin typeface="Courier New" panose="02070309020205020404" pitchFamily="49" charset="0"/>
                <a:cs typeface="Courier New" panose="02070309020205020404" pitchFamily="49" charset="0"/>
              </a:rPr>
              <a:t>//GPS as standard</a:t>
            </a:r>
          </a:p>
          <a:p>
            <a:r>
              <a:rPr lang="en-GB" sz="1800" b="1" dirty="0">
                <a:latin typeface="Courier New" panose="02070309020205020404" pitchFamily="49" charset="0"/>
                <a:cs typeface="Courier New" panose="02070309020205020404" pitchFamily="49" charset="0"/>
              </a:rPr>
              <a:t>    }</a:t>
            </a:r>
          </a:p>
          <a:p>
            <a:r>
              <a:rPr lang="en-GB" sz="1800" b="1" dirty="0">
                <a:latin typeface="Courier New" panose="02070309020205020404" pitchFamily="49" charset="0"/>
                <a:cs typeface="Courier New" panose="02070309020205020404" pitchFamily="49" charset="0"/>
              </a:rPr>
              <a:t>}</a:t>
            </a:r>
          </a:p>
          <a:p>
            <a:r>
              <a:rPr lang="en-GB" sz="1800" b="1" dirty="0" err="1">
                <a:latin typeface="Courier New" panose="02070309020205020404" pitchFamily="49" charset="0"/>
                <a:cs typeface="Courier New" panose="02070309020205020404" pitchFamily="49" charset="0"/>
              </a:rPr>
              <a:t>const</a:t>
            </a:r>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myCar</a:t>
            </a:r>
            <a:r>
              <a:rPr lang="en-GB" sz="1800" b="1" dirty="0">
                <a:latin typeface="Courier New" panose="02070309020205020404" pitchFamily="49" charset="0"/>
                <a:cs typeface="Courier New" panose="02070309020205020404" pitchFamily="49" charset="0"/>
              </a:rPr>
              <a:t> = new Car(4, 20); </a:t>
            </a:r>
          </a:p>
        </p:txBody>
      </p:sp>
    </p:spTree>
    <p:extLst>
      <p:ext uri="{BB962C8B-B14F-4D97-AF65-F5344CB8AC3E}">
        <p14:creationId xmlns:p14="http://schemas.microsoft.com/office/powerpoint/2010/main" val="1371227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9460627-0EA3-4055-A0A7-4E5A085EE289}"/>
              </a:ext>
            </a:extLst>
          </p:cNvPr>
          <p:cNvSpPr>
            <a:spLocks noGrp="1"/>
          </p:cNvSpPr>
          <p:nvPr>
            <p:ph type="body" sz="quarter" idx="12"/>
          </p:nvPr>
        </p:nvSpPr>
        <p:spPr/>
        <p:txBody>
          <a:bodyPr/>
          <a:lstStyle/>
          <a:p>
            <a:r>
              <a:rPr lang="en-GB" dirty="0"/>
              <a:t>Inheritance in action – custom error handler</a:t>
            </a:r>
          </a:p>
        </p:txBody>
      </p:sp>
      <p:sp>
        <p:nvSpPr>
          <p:cNvPr id="7" name="Text Placeholder 6">
            <a:extLst>
              <a:ext uri="{FF2B5EF4-FFF2-40B4-BE49-F238E27FC236}">
                <a16:creationId xmlns:a16="http://schemas.microsoft.com/office/drawing/2014/main" id="{0B968812-4265-4523-8EBD-FBD00AF661E4}"/>
              </a:ext>
            </a:extLst>
          </p:cNvPr>
          <p:cNvSpPr>
            <a:spLocks noGrp="1"/>
          </p:cNvSpPr>
          <p:nvPr>
            <p:ph type="body" sz="quarter" idx="11"/>
          </p:nvPr>
        </p:nvSpPr>
        <p:spPr/>
        <p:txBody>
          <a:bodyPr/>
          <a:lstStyle/>
          <a:p>
            <a:pPr marL="285750" indent="-285750">
              <a:buFont typeface="Arial" panose="020B0604020202020204" pitchFamily="34" charset="0"/>
              <a:buChar char="•"/>
            </a:pPr>
            <a:r>
              <a:rPr lang="en-GB" dirty="0"/>
              <a:t>JavaScript has inbuilt Error object (along with many other inbuilt objects)</a:t>
            </a:r>
          </a:p>
          <a:p>
            <a:pPr marL="457196" lvl="1" indent="-285750"/>
            <a:r>
              <a:rPr lang="en-GB" dirty="0"/>
              <a:t>Through inheritance, we can create our own error types</a:t>
            </a:r>
          </a:p>
          <a:p>
            <a:endParaRPr lang="en-GB" dirty="0"/>
          </a:p>
        </p:txBody>
      </p:sp>
      <p:sp>
        <p:nvSpPr>
          <p:cNvPr id="6" name="Rectangle 5">
            <a:extLst>
              <a:ext uri="{FF2B5EF4-FFF2-40B4-BE49-F238E27FC236}">
                <a16:creationId xmlns:a16="http://schemas.microsoft.com/office/drawing/2014/main" id="{6E427273-892B-4B29-9A3D-F9B979551A5B}"/>
              </a:ext>
            </a:extLst>
          </p:cNvPr>
          <p:cNvSpPr/>
          <p:nvPr/>
        </p:nvSpPr>
        <p:spPr>
          <a:xfrm>
            <a:off x="384176" y="2982550"/>
            <a:ext cx="11404799" cy="1754326"/>
          </a:xfrm>
          <a:prstGeom prst="rect">
            <a:avLst/>
          </a:prstGeom>
          <a:solidFill>
            <a:schemeClr val="tx2">
              <a:lumMod val="20000"/>
              <a:lumOff val="80000"/>
            </a:schemeClr>
          </a:solidFill>
          <a:ln>
            <a:noFill/>
          </a:ln>
        </p:spPr>
        <p:txBody>
          <a:bodyPr wrap="square">
            <a:spAutoFit/>
          </a:bodyPr>
          <a:lstStyle/>
          <a:p>
            <a:r>
              <a:rPr lang="en-GB" sz="1800" b="1" dirty="0">
                <a:latin typeface="Courier New" panose="02070309020205020404" pitchFamily="49" charset="0"/>
                <a:cs typeface="Courier New" panose="02070309020205020404" pitchFamily="49" charset="0"/>
              </a:rPr>
              <a:t>function </a:t>
            </a:r>
            <a:r>
              <a:rPr lang="en-GB" sz="1800" b="1" dirty="0" err="1">
                <a:latin typeface="Courier New" panose="02070309020205020404" pitchFamily="49" charset="0"/>
                <a:cs typeface="Courier New" panose="02070309020205020404" pitchFamily="49" charset="0"/>
              </a:rPr>
              <a:t>DivisionByZeroError</a:t>
            </a:r>
            <a:r>
              <a:rPr lang="en-GB" sz="1800" b="1" dirty="0">
                <a:latin typeface="Courier New" panose="02070309020205020404" pitchFamily="49" charset="0"/>
                <a:cs typeface="Courier New" panose="02070309020205020404" pitchFamily="49" charset="0"/>
              </a:rPr>
              <a:t>(message) {</a:t>
            </a:r>
          </a:p>
          <a:p>
            <a:r>
              <a:rPr lang="en-GB" sz="1800" b="1" dirty="0">
                <a:latin typeface="Courier New" panose="02070309020205020404" pitchFamily="49" charset="0"/>
                <a:cs typeface="Courier New" panose="02070309020205020404" pitchFamily="49" charset="0"/>
              </a:rPr>
              <a:t>    this.name = "</a:t>
            </a:r>
            <a:r>
              <a:rPr lang="en-GB" sz="1800" b="1" dirty="0" err="1">
                <a:latin typeface="Courier New" panose="02070309020205020404" pitchFamily="49" charset="0"/>
                <a:cs typeface="Courier New" panose="02070309020205020404" pitchFamily="49" charset="0"/>
              </a:rPr>
              <a:t>DivisionByZeroError</a:t>
            </a:r>
            <a:r>
              <a:rPr lang="en-GB" sz="1800" b="1" dirty="0">
                <a:latin typeface="Courier New" panose="02070309020205020404" pitchFamily="49" charset="0"/>
                <a:cs typeface="Courier New" panose="02070309020205020404" pitchFamily="49" charset="0"/>
              </a:rPr>
              <a:t>";</a:t>
            </a:r>
          </a:p>
          <a:p>
            <a:r>
              <a:rPr lang="en-GB" sz="1800" b="1" dirty="0">
                <a:latin typeface="Courier New" panose="02070309020205020404" pitchFamily="49" charset="0"/>
                <a:cs typeface="Courier New" panose="02070309020205020404" pitchFamily="49" charset="0"/>
              </a:rPr>
              <a:t>    </a:t>
            </a:r>
            <a:r>
              <a:rPr lang="en-GB" sz="1800" b="1" dirty="0" err="1">
                <a:latin typeface="Courier New" panose="02070309020205020404" pitchFamily="49" charset="0"/>
                <a:cs typeface="Courier New" panose="02070309020205020404" pitchFamily="49" charset="0"/>
              </a:rPr>
              <a:t>this.message</a:t>
            </a:r>
            <a:r>
              <a:rPr lang="en-GB" sz="1800" b="1" dirty="0">
                <a:latin typeface="Courier New" panose="02070309020205020404" pitchFamily="49" charset="0"/>
                <a:cs typeface="Courier New" panose="02070309020205020404" pitchFamily="49" charset="0"/>
              </a:rPr>
              <a:t> = (message || "");</a:t>
            </a:r>
          </a:p>
          <a:p>
            <a:r>
              <a:rPr lang="en-GB" sz="1800" b="1" dirty="0">
                <a:latin typeface="Courier New" panose="02070309020205020404" pitchFamily="49" charset="0"/>
                <a:cs typeface="Courier New" panose="02070309020205020404" pitchFamily="49" charset="0"/>
              </a:rPr>
              <a:t>}</a:t>
            </a:r>
          </a:p>
          <a:p>
            <a:endParaRPr lang="en-GB" sz="1800" b="1" dirty="0">
              <a:latin typeface="Courier New" panose="02070309020205020404" pitchFamily="49" charset="0"/>
              <a:cs typeface="Courier New" panose="02070309020205020404" pitchFamily="49" charset="0"/>
            </a:endParaRPr>
          </a:p>
          <a:p>
            <a:r>
              <a:rPr lang="en-GB" sz="1800" b="1" dirty="0" err="1">
                <a:latin typeface="Courier New" panose="02070309020205020404" pitchFamily="49" charset="0"/>
                <a:cs typeface="Courier New" panose="02070309020205020404" pitchFamily="49" charset="0"/>
              </a:rPr>
              <a:t>DivisionByZeroError.prototype</a:t>
            </a:r>
            <a:r>
              <a:rPr lang="en-GB" sz="1800" b="1" dirty="0">
                <a:latin typeface="Courier New" panose="02070309020205020404" pitchFamily="49" charset="0"/>
                <a:cs typeface="Courier New" panose="02070309020205020404" pitchFamily="49" charset="0"/>
              </a:rPr>
              <a:t> = new Error();</a:t>
            </a:r>
          </a:p>
        </p:txBody>
      </p:sp>
    </p:spTree>
    <p:extLst>
      <p:ext uri="{BB962C8B-B14F-4D97-AF65-F5344CB8AC3E}">
        <p14:creationId xmlns:p14="http://schemas.microsoft.com/office/powerpoint/2010/main" val="12265424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QA Basic">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Basic" id="{A10D7A89-79AD-4AA9-951C-98FCA5A8A4E2}" vid="{719DDB28-87AF-4252-ADBD-3709B6E81C5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ookTypeField0 xmlns="448C177D-8930-4CE7-B892-EC306B91C362">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448C177D-8930-4CE7-B892-EC306B91C362" xsi:nil="true"/>
    <IsBuildFile xmlns="448C177D-8930-4CE7-B892-EC306B91C36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Courseware" ma:contentTypeID="0x010100F0967B7CEE8D417F966757887D9466FB0033091736364B29459B216A6F39B007CE" ma:contentTypeVersion="0" ma:contentTypeDescription="Base content type which represents courseware documents" ma:contentTypeScope="" ma:versionID="7c1e3ec4f1b4b41bac5b3e2e70b06195">
  <xsd:schema xmlns:xsd="http://www.w3.org/2001/XMLSchema" xmlns:xs="http://www.w3.org/2001/XMLSchema" xmlns:p="http://schemas.microsoft.com/office/2006/metadata/properties" xmlns:ns2="448C177D-8930-4CE7-B892-EC306B91C362" targetNamespace="http://schemas.microsoft.com/office/2006/metadata/properties" ma:root="true" ma:fieldsID="88218c5e7c73d850ed1d20a798c6ecd4" ns2:_="">
    <xsd:import namespace="448C177D-8930-4CE7-B892-EC306B91C362"/>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8C177D-8930-4CE7-B892-EC306B91C362"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2.xml><?xml version="1.0" encoding="utf-8"?>
<ds:datastoreItem xmlns:ds="http://schemas.openxmlformats.org/officeDocument/2006/customXml" ds:itemID="{D54FD4C0-AF61-4457-ADCF-4CFE3F92DA4C}">
  <ds:schemaRefs>
    <ds:schemaRef ds:uri="http://purl.org/dc/elements/1.1/"/>
    <ds:schemaRef ds:uri="http://schemas.openxmlformats.org/package/2006/metadata/core-propertie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448C177D-8930-4CE7-B892-EC306B91C362"/>
    <ds:schemaRef ds:uri="http://www.w3.org/XML/1998/namespace"/>
  </ds:schemaRefs>
</ds:datastoreItem>
</file>

<file path=customXml/itemProps3.xml><?xml version="1.0" encoding="utf-8"?>
<ds:datastoreItem xmlns:ds="http://schemas.openxmlformats.org/officeDocument/2006/customXml" ds:itemID="{9304CEA3-CCCB-4F97-89FF-5144E79D55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8C177D-8930-4CE7-B892-EC306B91C3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748</TotalTime>
  <Words>1417</Words>
  <Application>Microsoft Office PowerPoint</Application>
  <PresentationFormat>Widescreen</PresentationFormat>
  <Paragraphs>184</Paragraphs>
  <Slides>13</Slides>
  <Notes>13</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13</vt:i4>
      </vt:variant>
    </vt:vector>
  </HeadingPairs>
  <TitlesOfParts>
    <vt:vector size="25" baseType="lpstr">
      <vt:lpstr>Arial</vt:lpstr>
      <vt:lpstr>Calibri</vt:lpstr>
      <vt:lpstr>Courier New</vt:lpstr>
      <vt:lpstr>Montserrat</vt:lpstr>
      <vt:lpstr>Montserrat Black</vt:lpstr>
      <vt:lpstr>Segoe UI</vt:lpstr>
      <vt:lpstr>Master_Primary_Colors</vt:lpstr>
      <vt:lpstr>Master_Red_and_Purple</vt:lpstr>
      <vt:lpstr>Master_Yellow_and_Orange</vt:lpstr>
      <vt:lpstr>Master_Blue</vt:lpstr>
      <vt:lpstr>Master_Neutral</vt:lpstr>
      <vt:lpstr>QA Basic</vt:lpstr>
      <vt:lpstr>Object Orientated JavaScript</vt:lpstr>
      <vt:lpstr>PowerPoint Presentation</vt:lpstr>
      <vt:lpstr>PowerPoint Presentation</vt:lpstr>
      <vt:lpstr>PowerPoint Presentation</vt:lpstr>
      <vt:lpstr>PowerPoint Presentation</vt:lpstr>
      <vt:lpstr>PowerPoint Presentation</vt:lpstr>
      <vt:lpstr>QuickLab 14a – Creating a class</vt:lpstr>
      <vt:lpstr>PowerPoint Presentation</vt:lpstr>
      <vt:lpstr>PowerPoint Presentation</vt:lpstr>
      <vt:lpstr>PowerPoint Presentation</vt:lpstr>
      <vt:lpstr>PowerPoint Presentation</vt:lpstr>
      <vt:lpstr>PowerPoint Presentation</vt:lpstr>
      <vt:lpstr>QuickLab 14b – extend the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jobs</dc:title>
  <dc:creator>Waller, Michelle</dc:creator>
  <cp:lastModifiedBy>Hanson, Leah</cp:lastModifiedBy>
  <cp:revision>35</cp:revision>
  <dcterms:created xsi:type="dcterms:W3CDTF">2020-09-24T08:38:39Z</dcterms:created>
  <dcterms:modified xsi:type="dcterms:W3CDTF">2023-10-23T15:59:39Z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0x010100F0967B7CEE8D417F966757887D9466FB0033091736364B29459B216A6F39B007CE</vt:lpwstr>
  </property>
  <property fmtid="{D5CDD505-2E9C-101B-9397-08002B2CF9AE}" pid="3" name="BookType">
    <vt:lpwstr>4</vt:lpwstr>
  </property>
</Properties>
</file>